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2" r:id="rId2"/>
    <p:sldId id="321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FC49B-7FA2-4222-A4A9-A2689F64D46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5537E-C194-45AB-9BD9-FCA379DE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004D-C489-47D0-8D2C-EB9AE11A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03F66-212D-40B0-82F5-D0EEC7BA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F748-758C-43FB-91AA-836CF9A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2CC3-AB00-4BAC-8F81-ECBB32F0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6B27-24A6-43FC-9CC8-4D357AE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1B93-3B99-4D26-BE6B-EAAF2293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E9FB-C67B-4027-ACE9-E3527790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A52E-DFA1-49FD-A2F4-4E2E9629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4065-0EF2-4A2E-9226-D22E1E2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4FD0-E1FC-4ABB-8441-7D9C775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A8A2E-E7F3-479E-BAF8-CD3AC5452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82A8-9399-4B6F-B9AA-617F9043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BB4C-08C0-44D7-B468-E6F34147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E237-CDE1-43ED-8CD3-1B56C4B7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9F0B-A258-4786-A222-DFD3870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9ECC-59FC-496F-926B-6E0F59EC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3BE2-1052-444C-96B0-2D8B028D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42C9-F6DE-4903-98B8-76560F6D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125B-CB5E-42ED-BB2B-DF896851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ABB0-7623-41DF-B560-62CFC99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9301-F147-4FDB-8435-6EEFBD8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61805-AA86-460E-977C-8AE99A48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D34A-EB1D-46F2-A90C-5513539A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F34A-D992-4B04-839C-FB286E4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7C70-7744-420D-B5BF-90D6BCF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E9C0-8DEA-4950-8D08-FECFE86F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E26A-F25F-4E62-800D-6A81C9654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94C7-894A-4F1E-9B91-035C32384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AAB3-B51A-4CA3-B41D-372B1C5F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50F6-F3CB-4D1E-B03C-98F79A2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B051-AA9D-40C0-837F-B292B522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BD68-AC39-4D83-B1AD-AB4E358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16C4-08B9-46AD-A023-F69D55EC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6A0E-8285-40F6-88BA-70C5361F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497C7-0F37-4413-BED2-A3F5CAEF3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94077-03EE-41FE-9F32-1F982D3E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4225C-1B55-46B3-8936-1A018B50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4FFCA-7F91-460D-9C3F-B4A76715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2F11F-CAF7-4170-AB62-D0C9F4F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5648-A698-4C80-81E1-9EE22B9D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88654-6965-4C12-ABE0-ECA01165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FFCC-56B5-41F2-B2DB-92BB0B42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8EEE-D155-4F42-A3E8-E901737F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CF15-B383-4B7B-AC93-803B5FC3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C172-5200-4FCC-8DD8-7AE8C64B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41A94-F7ED-49B6-A86C-1A18444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0D9-2424-4A79-83DE-3A4D3CD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9F66-B4B4-45A2-8976-BDD32C10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0DEFA-97DD-45AB-8A40-F261C3ED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0308A-599C-495A-8E8D-EF0AAFA4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9065-6ECF-48B4-B8F1-CA56F9DC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DCBE-4BC5-4C68-8B9B-A5C6F6F4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3E1-9413-45ED-AE81-E30CE4BF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3C0D8-EC5E-4C99-861B-4D888422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44ED5-74A3-40F9-92E6-9393B568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581F-04C6-4BEA-A7D1-C9CBF701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7275-1D1C-4382-8BCA-831EB2A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4CA3-9CA2-465C-8909-6515FEAE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E79C7-E381-44F7-BB51-5B439D1C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70DC-811B-49DE-A3B5-84DBAC73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88DF-AD25-46DD-9570-A8426D645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29AE-FC00-427F-BBFD-4FD5F297941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9F58-23AB-42F6-9E08-F941B1C6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627B-A180-48B9-B2BE-A5D53963D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3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468661" y="1122714"/>
            <a:ext cx="1314947" cy="4030942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190538" y="427324"/>
            <a:ext cx="5479089" cy="486812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170047" y="432369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625865" y="1629155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3160957" y="208558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494787" y="1120549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92218"/>
              </p:ext>
            </p:extLst>
          </p:nvPr>
        </p:nvGraphicFramePr>
        <p:xfrm>
          <a:off x="10375385" y="108651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10409767" y="390776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70" y="663352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10416723" y="910265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965292" y="100752"/>
            <a:ext cx="8314346" cy="535698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965292" y="96557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70" y="139632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8747145" y="203109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2129" y="202708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cxnSpLocks/>
            <a:stCxn id="98" idx="3"/>
            <a:endCxn id="123" idx="0"/>
          </p:cNvCxnSpPr>
          <p:nvPr/>
        </p:nvCxnSpPr>
        <p:spPr>
          <a:xfrm>
            <a:off x="3104142" y="1828437"/>
            <a:ext cx="339203" cy="25714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D36194-D95D-4890-A0FA-B19E4D27238F}"/>
              </a:ext>
            </a:extLst>
          </p:cNvPr>
          <p:cNvSpPr/>
          <p:nvPr/>
        </p:nvSpPr>
        <p:spPr>
          <a:xfrm>
            <a:off x="8171988" y="2743744"/>
            <a:ext cx="1838966" cy="1569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8E08EB-4FCE-4AC1-A100-C271AF569307}"/>
              </a:ext>
            </a:extLst>
          </p:cNvPr>
          <p:cNvGrpSpPr/>
          <p:nvPr/>
        </p:nvGrpSpPr>
        <p:grpSpPr>
          <a:xfrm>
            <a:off x="8405110" y="2849385"/>
            <a:ext cx="640080" cy="777240"/>
            <a:chOff x="7900278" y="3572277"/>
            <a:chExt cx="640080" cy="777240"/>
          </a:xfrm>
        </p:grpSpPr>
        <p:sp>
          <p:nvSpPr>
            <p:cNvPr id="265" name="Object 70">
              <a:extLst>
                <a:ext uri="{FF2B5EF4-FFF2-40B4-BE49-F238E27FC236}">
                  <a16:creationId xmlns:a16="http://schemas.microsoft.com/office/drawing/2014/main" id="{3AF4589F-A3A2-437F-8C8F-36233CFA5E68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66" name="Object 71" descr="icons/namedsvg/API.png">
              <a:extLst>
                <a:ext uri="{FF2B5EF4-FFF2-40B4-BE49-F238E27FC236}">
                  <a16:creationId xmlns:a16="http://schemas.microsoft.com/office/drawing/2014/main" id="{B877A12A-1E4C-4843-8862-E2EFB6C4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85" name="Object 72">
              <a:extLst>
                <a:ext uri="{FF2B5EF4-FFF2-40B4-BE49-F238E27FC236}">
                  <a16:creationId xmlns:a16="http://schemas.microsoft.com/office/drawing/2014/main" id="{7AAFE587-43FE-46B6-96FB-8A74D23D2BD7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286" name="Object 20">
            <a:extLst>
              <a:ext uri="{FF2B5EF4-FFF2-40B4-BE49-F238E27FC236}">
                <a16:creationId xmlns:a16="http://schemas.microsoft.com/office/drawing/2014/main" id="{B502C058-95BF-4544-B8C9-6B4D3E2C5F99}"/>
              </a:ext>
            </a:extLst>
          </p:cNvPr>
          <p:cNvSpPr/>
          <p:nvPr/>
        </p:nvSpPr>
        <p:spPr>
          <a:xfrm>
            <a:off x="9295785" y="2830197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4DC989-6EC3-475C-AD6C-4A69F493A764}"/>
              </a:ext>
            </a:extLst>
          </p:cNvPr>
          <p:cNvGrpSpPr/>
          <p:nvPr/>
        </p:nvGrpSpPr>
        <p:grpSpPr>
          <a:xfrm>
            <a:off x="9204345" y="2921637"/>
            <a:ext cx="640080" cy="685800"/>
            <a:chOff x="9316215" y="3637848"/>
            <a:chExt cx="640080" cy="685800"/>
          </a:xfrm>
        </p:grpSpPr>
        <p:pic>
          <p:nvPicPr>
            <p:cNvPr id="287" name="Object 21" descr="public/generated/icons/AlertNotification-8d3cff7f-bb94-1444678145000.png">
              <a:extLst>
                <a:ext uri="{FF2B5EF4-FFF2-40B4-BE49-F238E27FC236}">
                  <a16:creationId xmlns:a16="http://schemas.microsoft.com/office/drawing/2014/main" id="{653016E5-9C5E-42A7-B7B0-38BA2822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99095" y="3637848"/>
              <a:ext cx="274320" cy="274320"/>
            </a:xfrm>
            <a:prstGeom prst="rect">
              <a:avLst/>
            </a:prstGeom>
          </p:spPr>
        </p:pic>
        <p:sp>
          <p:nvSpPr>
            <p:cNvPr id="288" name="Object 22">
              <a:extLst>
                <a:ext uri="{FF2B5EF4-FFF2-40B4-BE49-F238E27FC236}">
                  <a16:creationId xmlns:a16="http://schemas.microsoft.com/office/drawing/2014/main" id="{4DA125D7-8492-4363-A32D-6D3344E2E7AD}"/>
                </a:ext>
              </a:extLst>
            </p:cNvPr>
            <p:cNvSpPr/>
            <p:nvPr/>
          </p:nvSpPr>
          <p:spPr>
            <a:xfrm>
              <a:off x="9316215" y="40493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ALERT NOTIFICATION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E0A3F-B58F-43F2-ADB7-8D2B6BA39D67}"/>
              </a:ext>
            </a:extLst>
          </p:cNvPr>
          <p:cNvGrpSpPr/>
          <p:nvPr/>
        </p:nvGrpSpPr>
        <p:grpSpPr>
          <a:xfrm>
            <a:off x="7959421" y="2562166"/>
            <a:ext cx="457200" cy="457200"/>
            <a:chOff x="9082031" y="2681918"/>
            <a:chExt cx="457200" cy="457200"/>
          </a:xfrm>
        </p:grpSpPr>
        <p:sp>
          <p:nvSpPr>
            <p:cNvPr id="233" name="Object 92">
              <a:extLst>
                <a:ext uri="{FF2B5EF4-FFF2-40B4-BE49-F238E27FC236}">
                  <a16:creationId xmlns:a16="http://schemas.microsoft.com/office/drawing/2014/main" id="{A41F67CC-3EBB-4C9A-9FED-3FC23309CA13}"/>
                </a:ext>
              </a:extLst>
            </p:cNvPr>
            <p:cNvSpPr/>
            <p:nvPr/>
          </p:nvSpPr>
          <p:spPr>
            <a:xfrm>
              <a:off x="9082031" y="268191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51" name="Object 93" descr="public/generated/icons/cc56b926-cfa1-4f50-ab9d-01986ff692be.png">
              <a:extLst>
                <a:ext uri="{FF2B5EF4-FFF2-40B4-BE49-F238E27FC236}">
                  <a16:creationId xmlns:a16="http://schemas.microsoft.com/office/drawing/2014/main" id="{B278BB87-3AC1-423B-A4CE-2918030EE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73471" y="2773358"/>
              <a:ext cx="274320" cy="274320"/>
            </a:xfrm>
            <a:prstGeom prst="rect">
              <a:avLst/>
            </a:prstGeom>
          </p:spPr>
        </p:pic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8171988" y="1229773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8405110" y="1335414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7961972" y="1012087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58050" y="1343474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9163373" y="1850328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4344636" y="1125985"/>
            <a:ext cx="1314947" cy="294436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4501840" y="1657595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5036932" y="2088856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4342769" y="1114491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8104" y="2030354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cxnSpLocks/>
            <a:stCxn id="104" idx="3"/>
            <a:endCxn id="107" idx="0"/>
          </p:cNvCxnSpPr>
          <p:nvPr/>
        </p:nvCxnSpPr>
        <p:spPr>
          <a:xfrm>
            <a:off x="4980117" y="1856877"/>
            <a:ext cx="339203" cy="231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6188947" y="1142149"/>
            <a:ext cx="1314947" cy="294436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6349648" y="1644775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6865644" y="2105020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474" y="1131597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6466" y="2079028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6827925" y="1844057"/>
            <a:ext cx="320107" cy="260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4205651" y="462066"/>
            <a:ext cx="797031" cy="406245"/>
            <a:chOff x="6914368" y="4839954"/>
            <a:chExt cx="1217871" cy="620748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6914368" y="4839954"/>
              <a:ext cx="695383" cy="423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PRIVATE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sp>
        <p:nvSpPr>
          <p:cNvPr id="118" name="Object 47">
            <a:extLst>
              <a:ext uri="{FF2B5EF4-FFF2-40B4-BE49-F238E27FC236}">
                <a16:creationId xmlns:a16="http://schemas.microsoft.com/office/drawing/2014/main" id="{4C7A2350-4618-4E88-B279-54C064D487F6}"/>
              </a:ext>
            </a:extLst>
          </p:cNvPr>
          <p:cNvSpPr/>
          <p:nvPr/>
        </p:nvSpPr>
        <p:spPr>
          <a:xfrm>
            <a:off x="8769075" y="2111646"/>
            <a:ext cx="62412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 SERVICES</a:t>
            </a:r>
            <a:endParaRPr lang="en-US" dirty="0"/>
          </a:p>
        </p:txBody>
      </p:sp>
      <p:sp>
        <p:nvSpPr>
          <p:cNvPr id="119" name="Object 47">
            <a:extLst>
              <a:ext uri="{FF2B5EF4-FFF2-40B4-BE49-F238E27FC236}">
                <a16:creationId xmlns:a16="http://schemas.microsoft.com/office/drawing/2014/main" id="{573183A7-D45B-4A23-902F-1FB2ACEA746E}"/>
              </a:ext>
            </a:extLst>
          </p:cNvPr>
          <p:cNvSpPr/>
          <p:nvPr/>
        </p:nvSpPr>
        <p:spPr>
          <a:xfrm>
            <a:off x="8653107" y="4382132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 SERVICES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15BD4-B943-43EA-90B1-8FF040280490}"/>
              </a:ext>
            </a:extLst>
          </p:cNvPr>
          <p:cNvCxnSpPr>
            <a:cxnSpLocks/>
            <a:stCxn id="140" idx="1"/>
          </p:cNvCxnSpPr>
          <p:nvPr/>
        </p:nvCxnSpPr>
        <p:spPr>
          <a:xfrm flipH="1">
            <a:off x="3047949" y="718706"/>
            <a:ext cx="1655521" cy="9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B9DB90-A35A-4888-BE98-677A0061514D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5002682" y="718706"/>
            <a:ext cx="1469488" cy="9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14502-F76B-4ACF-AC4E-09C0451C482B}"/>
              </a:ext>
            </a:extLst>
          </p:cNvPr>
          <p:cNvCxnSpPr>
            <a:cxnSpLocks/>
            <a:stCxn id="140" idx="2"/>
            <a:endCxn id="104" idx="0"/>
          </p:cNvCxnSpPr>
          <p:nvPr/>
        </p:nvCxnSpPr>
        <p:spPr>
          <a:xfrm flipH="1">
            <a:off x="4780835" y="868312"/>
            <a:ext cx="72241" cy="7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8D7323-BDB6-412F-9747-D06E5DEFA59B}"/>
              </a:ext>
            </a:extLst>
          </p:cNvPr>
          <p:cNvGrpSpPr/>
          <p:nvPr/>
        </p:nvGrpSpPr>
        <p:grpSpPr>
          <a:xfrm>
            <a:off x="8405110" y="3567433"/>
            <a:ext cx="640080" cy="777240"/>
            <a:chOff x="182880" y="1371600"/>
            <a:chExt cx="640080" cy="777240"/>
          </a:xfrm>
        </p:grpSpPr>
        <p:sp>
          <p:nvSpPr>
            <p:cNvPr id="137" name="Object 28">
              <a:extLst>
                <a:ext uri="{FF2B5EF4-FFF2-40B4-BE49-F238E27FC236}">
                  <a16:creationId xmlns:a16="http://schemas.microsoft.com/office/drawing/2014/main" id="{8EFB818A-CA1F-488E-B3D0-0BFFA06C3B65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38" name="Object 29" descr="public/generated/icons/19.png">
              <a:extLst>
                <a:ext uri="{FF2B5EF4-FFF2-40B4-BE49-F238E27FC236}">
                  <a16:creationId xmlns:a16="http://schemas.microsoft.com/office/drawing/2014/main" id="{56694808-AD7C-4458-BF1C-C0A34C9B4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45" name="Object 30">
              <a:extLst>
                <a:ext uri="{FF2B5EF4-FFF2-40B4-BE49-F238E27FC236}">
                  <a16:creationId xmlns:a16="http://schemas.microsoft.com/office/drawing/2014/main" id="{D1AFD789-CE6B-45AB-B13E-5A8B4E784E74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  <p:sp>
        <p:nvSpPr>
          <p:cNvPr id="112" name="Rounded Rectangle 28">
            <a:extLst>
              <a:ext uri="{FF2B5EF4-FFF2-40B4-BE49-F238E27FC236}">
                <a16:creationId xmlns:a16="http://schemas.microsoft.com/office/drawing/2014/main" id="{7DBBCB74-FAC2-42BC-A91E-2E3C0E941191}"/>
              </a:ext>
            </a:extLst>
          </p:cNvPr>
          <p:cNvSpPr/>
          <p:nvPr/>
        </p:nvSpPr>
        <p:spPr>
          <a:xfrm>
            <a:off x="2562032" y="1418712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6912E7-F555-4525-A3C5-475BFB4EEBD5}"/>
              </a:ext>
            </a:extLst>
          </p:cNvPr>
          <p:cNvGrpSpPr>
            <a:grpSpLocks noChangeAspect="1"/>
          </p:cNvGrpSpPr>
          <p:nvPr/>
        </p:nvGrpSpPr>
        <p:grpSpPr>
          <a:xfrm>
            <a:off x="2569276" y="1411729"/>
            <a:ext cx="228600" cy="228600"/>
            <a:chOff x="6425966" y="3935635"/>
            <a:chExt cx="914399" cy="914399"/>
          </a:xfrm>
        </p:grpSpPr>
        <p:sp>
          <p:nvSpPr>
            <p:cNvPr id="115" name="Rounded Rectangle 34">
              <a:extLst>
                <a:ext uri="{FF2B5EF4-FFF2-40B4-BE49-F238E27FC236}">
                  <a16:creationId xmlns:a16="http://schemas.microsoft.com/office/drawing/2014/main" id="{83DA37CE-B7CA-4315-A7F1-D983D9BE1C84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436DF716-D804-4844-8B0F-4AE2DB24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62" name="Rounded Rectangle 28">
            <a:extLst>
              <a:ext uri="{FF2B5EF4-FFF2-40B4-BE49-F238E27FC236}">
                <a16:creationId xmlns:a16="http://schemas.microsoft.com/office/drawing/2014/main" id="{1864FD33-7213-4C83-BB81-0069C2D54CB5}"/>
              </a:ext>
            </a:extLst>
          </p:cNvPr>
          <p:cNvSpPr/>
          <p:nvPr/>
        </p:nvSpPr>
        <p:spPr>
          <a:xfrm>
            <a:off x="2560916" y="2933879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9975F1D-8C34-43C6-B77E-C950343DB154}"/>
              </a:ext>
            </a:extLst>
          </p:cNvPr>
          <p:cNvGrpSpPr>
            <a:grpSpLocks noChangeAspect="1"/>
          </p:cNvGrpSpPr>
          <p:nvPr/>
        </p:nvGrpSpPr>
        <p:grpSpPr>
          <a:xfrm>
            <a:off x="2570251" y="2952063"/>
            <a:ext cx="228600" cy="228600"/>
            <a:chOff x="6425966" y="3935635"/>
            <a:chExt cx="914399" cy="914399"/>
          </a:xfrm>
        </p:grpSpPr>
        <p:sp>
          <p:nvSpPr>
            <p:cNvPr id="164" name="Rounded Rectangle 34">
              <a:extLst>
                <a:ext uri="{FF2B5EF4-FFF2-40B4-BE49-F238E27FC236}">
                  <a16:creationId xmlns:a16="http://schemas.microsoft.com/office/drawing/2014/main" id="{2A51DB8B-6565-476E-8C65-04272580707B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F5418281-E27D-4BFB-ADC8-450E1AF7A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ED645D6-C872-49B7-A956-6B1E6BCD9F21}"/>
              </a:ext>
            </a:extLst>
          </p:cNvPr>
          <p:cNvGrpSpPr>
            <a:grpSpLocks noChangeAspect="1"/>
          </p:cNvGrpSpPr>
          <p:nvPr/>
        </p:nvGrpSpPr>
        <p:grpSpPr>
          <a:xfrm>
            <a:off x="2822706" y="3162953"/>
            <a:ext cx="557989" cy="538995"/>
            <a:chOff x="1987557" y="641016"/>
            <a:chExt cx="640080" cy="618291"/>
          </a:xfrm>
        </p:grpSpPr>
        <p:pic>
          <p:nvPicPr>
            <p:cNvPr id="167" name="Object 26" descr="icons/refarch/VPC/instance.png">
              <a:extLst>
                <a:ext uri="{FF2B5EF4-FFF2-40B4-BE49-F238E27FC236}">
                  <a16:creationId xmlns:a16="http://schemas.microsoft.com/office/drawing/2014/main" id="{E060568A-74A2-4B6F-81AE-2A3C9984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68" name="Object 27">
              <a:extLst>
                <a:ext uri="{FF2B5EF4-FFF2-40B4-BE49-F238E27FC236}">
                  <a16:creationId xmlns:a16="http://schemas.microsoft.com/office/drawing/2014/main" id="{F1FB197E-8FEC-4297-8427-A666A4BE8F7F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70" name="Rounded Rectangle 28">
            <a:extLst>
              <a:ext uri="{FF2B5EF4-FFF2-40B4-BE49-F238E27FC236}">
                <a16:creationId xmlns:a16="http://schemas.microsoft.com/office/drawing/2014/main" id="{720E982B-3A30-43C7-BB7A-049DCD029CD5}"/>
              </a:ext>
            </a:extLst>
          </p:cNvPr>
          <p:cNvSpPr/>
          <p:nvPr/>
        </p:nvSpPr>
        <p:spPr>
          <a:xfrm>
            <a:off x="4435669" y="1405707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5FFD8-4573-497E-AED5-D7519FF3C00D}"/>
              </a:ext>
            </a:extLst>
          </p:cNvPr>
          <p:cNvGrpSpPr>
            <a:grpSpLocks noChangeAspect="1"/>
          </p:cNvGrpSpPr>
          <p:nvPr/>
        </p:nvGrpSpPr>
        <p:grpSpPr>
          <a:xfrm>
            <a:off x="4442913" y="1398724"/>
            <a:ext cx="228600" cy="228600"/>
            <a:chOff x="6425966" y="3935635"/>
            <a:chExt cx="914399" cy="914399"/>
          </a:xfrm>
        </p:grpSpPr>
        <p:sp>
          <p:nvSpPr>
            <p:cNvPr id="172" name="Rounded Rectangle 34">
              <a:extLst>
                <a:ext uri="{FF2B5EF4-FFF2-40B4-BE49-F238E27FC236}">
                  <a16:creationId xmlns:a16="http://schemas.microsoft.com/office/drawing/2014/main" id="{282052D0-B7DE-4ACE-B57E-DFBD54F5B350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DA19AD3A-0C2E-4662-B8C2-BF26F7F65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74" name="Rounded Rectangle 28">
            <a:extLst>
              <a:ext uri="{FF2B5EF4-FFF2-40B4-BE49-F238E27FC236}">
                <a16:creationId xmlns:a16="http://schemas.microsoft.com/office/drawing/2014/main" id="{A3B8EFFA-7ADE-4A7A-A249-B5B5EC2231BB}"/>
              </a:ext>
            </a:extLst>
          </p:cNvPr>
          <p:cNvSpPr/>
          <p:nvPr/>
        </p:nvSpPr>
        <p:spPr>
          <a:xfrm>
            <a:off x="4443311" y="2923424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410D77B-BB4D-47A3-81CE-BFE368C9246F}"/>
              </a:ext>
            </a:extLst>
          </p:cNvPr>
          <p:cNvGrpSpPr>
            <a:grpSpLocks noChangeAspect="1"/>
          </p:cNvGrpSpPr>
          <p:nvPr/>
        </p:nvGrpSpPr>
        <p:grpSpPr>
          <a:xfrm>
            <a:off x="4452646" y="2941608"/>
            <a:ext cx="228600" cy="228600"/>
            <a:chOff x="6425966" y="3935635"/>
            <a:chExt cx="914399" cy="914399"/>
          </a:xfrm>
        </p:grpSpPr>
        <p:sp>
          <p:nvSpPr>
            <p:cNvPr id="176" name="Rounded Rectangle 34">
              <a:extLst>
                <a:ext uri="{FF2B5EF4-FFF2-40B4-BE49-F238E27FC236}">
                  <a16:creationId xmlns:a16="http://schemas.microsoft.com/office/drawing/2014/main" id="{FE51A8A2-D8B3-497C-8927-889DB991DC69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E6AC9E7-DFC2-4F40-A917-A9AE2CA4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B88ECF-9F4C-431A-BEC3-15F8573F741F}"/>
              </a:ext>
            </a:extLst>
          </p:cNvPr>
          <p:cNvGrpSpPr>
            <a:grpSpLocks noChangeAspect="1"/>
          </p:cNvGrpSpPr>
          <p:nvPr/>
        </p:nvGrpSpPr>
        <p:grpSpPr>
          <a:xfrm>
            <a:off x="4705101" y="3161829"/>
            <a:ext cx="557989" cy="538995"/>
            <a:chOff x="1987557" y="641016"/>
            <a:chExt cx="640080" cy="618291"/>
          </a:xfrm>
        </p:grpSpPr>
        <p:pic>
          <p:nvPicPr>
            <p:cNvPr id="179" name="Object 26" descr="icons/refarch/VPC/instance.png">
              <a:extLst>
                <a:ext uri="{FF2B5EF4-FFF2-40B4-BE49-F238E27FC236}">
                  <a16:creationId xmlns:a16="http://schemas.microsoft.com/office/drawing/2014/main" id="{63B20703-FD55-47AB-BF09-B60BAE17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0" name="Object 27">
              <a:extLst>
                <a:ext uri="{FF2B5EF4-FFF2-40B4-BE49-F238E27FC236}">
                  <a16:creationId xmlns:a16="http://schemas.microsoft.com/office/drawing/2014/main" id="{AB813A0E-4D2B-400D-B16F-2EFED699D4B8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81" name="Rounded Rectangle 28">
            <a:extLst>
              <a:ext uri="{FF2B5EF4-FFF2-40B4-BE49-F238E27FC236}">
                <a16:creationId xmlns:a16="http://schemas.microsoft.com/office/drawing/2014/main" id="{CF8D3682-3601-44BD-8E9E-70BA7E4FAD5D}"/>
              </a:ext>
            </a:extLst>
          </p:cNvPr>
          <p:cNvSpPr/>
          <p:nvPr/>
        </p:nvSpPr>
        <p:spPr>
          <a:xfrm>
            <a:off x="6295447" y="2926333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58CEDB-6BBD-447D-A496-30A5F8465E25}"/>
              </a:ext>
            </a:extLst>
          </p:cNvPr>
          <p:cNvGrpSpPr>
            <a:grpSpLocks noChangeAspect="1"/>
          </p:cNvGrpSpPr>
          <p:nvPr/>
        </p:nvGrpSpPr>
        <p:grpSpPr>
          <a:xfrm>
            <a:off x="6304782" y="2944517"/>
            <a:ext cx="228600" cy="228600"/>
            <a:chOff x="6425966" y="3935635"/>
            <a:chExt cx="914399" cy="914399"/>
          </a:xfrm>
        </p:grpSpPr>
        <p:sp>
          <p:nvSpPr>
            <p:cNvPr id="183" name="Rounded Rectangle 34">
              <a:extLst>
                <a:ext uri="{FF2B5EF4-FFF2-40B4-BE49-F238E27FC236}">
                  <a16:creationId xmlns:a16="http://schemas.microsoft.com/office/drawing/2014/main" id="{B690DD6D-EAD3-42CD-8675-9A12EF4A3286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10196F49-EC05-413F-8511-6A2D0B7A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C91B26B-F125-4840-A65E-7ABE99ADE6CA}"/>
              </a:ext>
            </a:extLst>
          </p:cNvPr>
          <p:cNvGrpSpPr>
            <a:grpSpLocks noChangeAspect="1"/>
          </p:cNvGrpSpPr>
          <p:nvPr/>
        </p:nvGrpSpPr>
        <p:grpSpPr>
          <a:xfrm>
            <a:off x="6557237" y="3155407"/>
            <a:ext cx="557989" cy="538995"/>
            <a:chOff x="1987557" y="641016"/>
            <a:chExt cx="640080" cy="618291"/>
          </a:xfrm>
        </p:grpSpPr>
        <p:pic>
          <p:nvPicPr>
            <p:cNvPr id="186" name="Object 26" descr="icons/refarch/VPC/instance.png">
              <a:extLst>
                <a:ext uri="{FF2B5EF4-FFF2-40B4-BE49-F238E27FC236}">
                  <a16:creationId xmlns:a16="http://schemas.microsoft.com/office/drawing/2014/main" id="{4BF9FF55-31A1-437B-8154-1228769C4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7" name="Object 27">
              <a:extLst>
                <a:ext uri="{FF2B5EF4-FFF2-40B4-BE49-F238E27FC236}">
                  <a16:creationId xmlns:a16="http://schemas.microsoft.com/office/drawing/2014/main" id="{23196A14-3288-42BA-B2D0-79FF13AE34B7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88" name="Rounded Rectangle 28">
            <a:extLst>
              <a:ext uri="{FF2B5EF4-FFF2-40B4-BE49-F238E27FC236}">
                <a16:creationId xmlns:a16="http://schemas.microsoft.com/office/drawing/2014/main" id="{EB6E2F0F-F75D-4714-BC11-F6600C9A5E8E}"/>
              </a:ext>
            </a:extLst>
          </p:cNvPr>
          <p:cNvSpPr/>
          <p:nvPr/>
        </p:nvSpPr>
        <p:spPr>
          <a:xfrm>
            <a:off x="6277746" y="1419596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6825A8A-C1A1-4480-BC04-2CF0757E77ED}"/>
              </a:ext>
            </a:extLst>
          </p:cNvPr>
          <p:cNvGrpSpPr>
            <a:grpSpLocks noChangeAspect="1"/>
          </p:cNvGrpSpPr>
          <p:nvPr/>
        </p:nvGrpSpPr>
        <p:grpSpPr>
          <a:xfrm>
            <a:off x="6284990" y="1412613"/>
            <a:ext cx="228600" cy="228600"/>
            <a:chOff x="6425966" y="3935635"/>
            <a:chExt cx="914399" cy="914399"/>
          </a:xfrm>
        </p:grpSpPr>
        <p:sp>
          <p:nvSpPr>
            <p:cNvPr id="190" name="Rounded Rectangle 34">
              <a:extLst>
                <a:ext uri="{FF2B5EF4-FFF2-40B4-BE49-F238E27FC236}">
                  <a16:creationId xmlns:a16="http://schemas.microsoft.com/office/drawing/2014/main" id="{0C412E65-F3D2-4894-8B9C-BC884DAC1F1E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AE4C6BB2-AF44-44EE-BFC5-363E5DD9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4EEB10-9EB4-4EED-A7BC-AADAD9D25784}"/>
              </a:ext>
            </a:extLst>
          </p:cNvPr>
          <p:cNvCxnSpPr>
            <a:stCxn id="167" idx="3"/>
            <a:endCxn id="140" idx="0"/>
          </p:cNvCxnSpPr>
          <p:nvPr/>
        </p:nvCxnSpPr>
        <p:spPr>
          <a:xfrm flipV="1">
            <a:off x="3300983" y="569100"/>
            <a:ext cx="1552093" cy="2793135"/>
          </a:xfrm>
          <a:prstGeom prst="bentConnector4">
            <a:avLst>
              <a:gd name="adj1" fmla="val 45180"/>
              <a:gd name="adj2" fmla="val 108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62E547-D82A-426D-BD92-2D4DAC7AC5B5}"/>
              </a:ext>
            </a:extLst>
          </p:cNvPr>
          <p:cNvCxnSpPr>
            <a:stCxn id="179" idx="3"/>
            <a:endCxn id="140" idx="0"/>
          </p:cNvCxnSpPr>
          <p:nvPr/>
        </p:nvCxnSpPr>
        <p:spPr>
          <a:xfrm flipH="1" flipV="1">
            <a:off x="4853076" y="569099"/>
            <a:ext cx="330302" cy="2792012"/>
          </a:xfrm>
          <a:prstGeom prst="bentConnector4">
            <a:avLst>
              <a:gd name="adj1" fmla="val -196328"/>
              <a:gd name="adj2" fmla="val 108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65C1CF-8179-4E1B-8E51-5AE754842FCE}"/>
              </a:ext>
            </a:extLst>
          </p:cNvPr>
          <p:cNvCxnSpPr>
            <a:stCxn id="186" idx="1"/>
            <a:endCxn id="140" idx="0"/>
          </p:cNvCxnSpPr>
          <p:nvPr/>
        </p:nvCxnSpPr>
        <p:spPr>
          <a:xfrm rot="10800000">
            <a:off x="4853076" y="569099"/>
            <a:ext cx="1783874" cy="2785590"/>
          </a:xfrm>
          <a:prstGeom prst="bentConnector4">
            <a:avLst>
              <a:gd name="adj1" fmla="val 35869"/>
              <a:gd name="adj2" fmla="val 108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28">
            <a:extLst>
              <a:ext uri="{FF2B5EF4-FFF2-40B4-BE49-F238E27FC236}">
                <a16:creationId xmlns:a16="http://schemas.microsoft.com/office/drawing/2014/main" id="{17EF79AA-26B8-4BB9-8D87-9F7571F8DDBE}"/>
              </a:ext>
            </a:extLst>
          </p:cNvPr>
          <p:cNvSpPr/>
          <p:nvPr/>
        </p:nvSpPr>
        <p:spPr>
          <a:xfrm>
            <a:off x="2564620" y="4056398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AE163CF-2AE3-4521-977F-29E4EAD8B50C}"/>
              </a:ext>
            </a:extLst>
          </p:cNvPr>
          <p:cNvGrpSpPr>
            <a:grpSpLocks noChangeAspect="1"/>
          </p:cNvGrpSpPr>
          <p:nvPr/>
        </p:nvGrpSpPr>
        <p:grpSpPr>
          <a:xfrm>
            <a:off x="2573955" y="4074582"/>
            <a:ext cx="228600" cy="228600"/>
            <a:chOff x="6425966" y="3935635"/>
            <a:chExt cx="914399" cy="914399"/>
          </a:xfrm>
        </p:grpSpPr>
        <p:sp>
          <p:nvSpPr>
            <p:cNvPr id="195" name="Rounded Rectangle 34">
              <a:extLst>
                <a:ext uri="{FF2B5EF4-FFF2-40B4-BE49-F238E27FC236}">
                  <a16:creationId xmlns:a16="http://schemas.microsoft.com/office/drawing/2014/main" id="{938A04B1-E1EC-4903-8A10-DE4E6360B25E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9E24C5-EC6B-417D-A25C-3F059BF8A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0657A1E-FEF1-42FE-B2EE-F965FCBCAF41}"/>
              </a:ext>
            </a:extLst>
          </p:cNvPr>
          <p:cNvGrpSpPr>
            <a:grpSpLocks noChangeAspect="1"/>
          </p:cNvGrpSpPr>
          <p:nvPr/>
        </p:nvGrpSpPr>
        <p:grpSpPr>
          <a:xfrm>
            <a:off x="2826410" y="4285472"/>
            <a:ext cx="557989" cy="631328"/>
            <a:chOff x="1987557" y="641016"/>
            <a:chExt cx="640080" cy="724208"/>
          </a:xfrm>
        </p:grpSpPr>
        <p:pic>
          <p:nvPicPr>
            <p:cNvPr id="199" name="Object 26" descr="icons/refarch/VPC/instance.png">
              <a:extLst>
                <a:ext uri="{FF2B5EF4-FFF2-40B4-BE49-F238E27FC236}">
                  <a16:creationId xmlns:a16="http://schemas.microsoft.com/office/drawing/2014/main" id="{D2675B08-CF5B-454C-A63A-0F811F6A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200" name="Object 27">
              <a:extLst>
                <a:ext uri="{FF2B5EF4-FFF2-40B4-BE49-F238E27FC236}">
                  <a16:creationId xmlns:a16="http://schemas.microsoft.com/office/drawing/2014/main" id="{921B74D5-C08B-4E8D-B0EB-C369B8F30A2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BASTION HOST</a:t>
              </a: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7E39F10-2773-4BA0-A732-96AE6B1770B3}"/>
              </a:ext>
            </a:extLst>
          </p:cNvPr>
          <p:cNvGrpSpPr/>
          <p:nvPr/>
        </p:nvGrpSpPr>
        <p:grpSpPr>
          <a:xfrm>
            <a:off x="2370632" y="4206294"/>
            <a:ext cx="640080" cy="543729"/>
            <a:chOff x="3854601" y="4791706"/>
            <a:chExt cx="640080" cy="543729"/>
          </a:xfrm>
        </p:grpSpPr>
        <p:pic>
          <p:nvPicPr>
            <p:cNvPr id="202" name="Object 24" descr="icons/refarch/VPC/floating_ip.png">
              <a:extLst>
                <a:ext uri="{FF2B5EF4-FFF2-40B4-BE49-F238E27FC236}">
                  <a16:creationId xmlns:a16="http://schemas.microsoft.com/office/drawing/2014/main" id="{F21215CB-1978-4564-87DB-E77BA717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0800000">
              <a:off x="3921136" y="4791706"/>
              <a:ext cx="457200" cy="457200"/>
            </a:xfrm>
            <a:prstGeom prst="rect">
              <a:avLst/>
            </a:prstGeom>
          </p:spPr>
        </p:pic>
        <p:sp>
          <p:nvSpPr>
            <p:cNvPr id="203" name="Object 25">
              <a:extLst>
                <a:ext uri="{FF2B5EF4-FFF2-40B4-BE49-F238E27FC236}">
                  <a16:creationId xmlns:a16="http://schemas.microsoft.com/office/drawing/2014/main" id="{E8E1870D-0810-4B19-AFE8-3E9FF1A8CA88}"/>
                </a:ext>
              </a:extLst>
            </p:cNvPr>
            <p:cNvSpPr/>
            <p:nvPr/>
          </p:nvSpPr>
          <p:spPr>
            <a:xfrm>
              <a:off x="3854601" y="5150769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FLOATING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IP</a:t>
              </a:r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15B27F-013E-4CBC-B235-995025B583C9}"/>
              </a:ext>
            </a:extLst>
          </p:cNvPr>
          <p:cNvGrpSpPr/>
          <p:nvPr/>
        </p:nvGrpSpPr>
        <p:grpSpPr>
          <a:xfrm>
            <a:off x="2247164" y="4100833"/>
            <a:ext cx="243840" cy="243840"/>
            <a:chOff x="365760" y="1219200"/>
            <a:chExt cx="243840" cy="243840"/>
          </a:xfrm>
        </p:grpSpPr>
        <p:sp>
          <p:nvSpPr>
            <p:cNvPr id="207" name="Object 10">
              <a:extLst>
                <a:ext uri="{FF2B5EF4-FFF2-40B4-BE49-F238E27FC236}">
                  <a16:creationId xmlns:a16="http://schemas.microsoft.com/office/drawing/2014/main" id="{CC380706-1E62-4852-89B8-88BCF7B0C067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</p:sp>
        <p:sp>
          <p:nvSpPr>
            <p:cNvPr id="208" name="Object 11">
              <a:extLst>
                <a:ext uri="{FF2B5EF4-FFF2-40B4-BE49-F238E27FC236}">
                  <a16:creationId xmlns:a16="http://schemas.microsoft.com/office/drawing/2014/main" id="{DD2362A0-7F3D-49FE-ADAE-79A2F5B894AA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1</a:t>
              </a:r>
              <a:endParaRPr lang="en-US" sz="2400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F663527-B385-4FA1-A297-32826582AADA}"/>
              </a:ext>
            </a:extLst>
          </p:cNvPr>
          <p:cNvGrpSpPr/>
          <p:nvPr/>
        </p:nvGrpSpPr>
        <p:grpSpPr>
          <a:xfrm>
            <a:off x="5030562" y="454696"/>
            <a:ext cx="243840" cy="243840"/>
            <a:chOff x="365760" y="1219200"/>
            <a:chExt cx="243840" cy="243840"/>
          </a:xfrm>
        </p:grpSpPr>
        <p:sp>
          <p:nvSpPr>
            <p:cNvPr id="211" name="Object 10">
              <a:extLst>
                <a:ext uri="{FF2B5EF4-FFF2-40B4-BE49-F238E27FC236}">
                  <a16:creationId xmlns:a16="http://schemas.microsoft.com/office/drawing/2014/main" id="{C63E7390-DE66-4681-9A5A-7284A19523A5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Object 11">
              <a:extLst>
                <a:ext uri="{FF2B5EF4-FFF2-40B4-BE49-F238E27FC236}">
                  <a16:creationId xmlns:a16="http://schemas.microsoft.com/office/drawing/2014/main" id="{6B9FC028-1367-4DA8-B9B7-14EB69187DBC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3</a:t>
              </a:r>
              <a:endParaRPr lang="en-US" sz="2400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A3F85BB-A469-45F7-9741-54A45C700A5A}"/>
              </a:ext>
            </a:extLst>
          </p:cNvPr>
          <p:cNvGrpSpPr>
            <a:grpSpLocks noChangeAspect="1"/>
          </p:cNvGrpSpPr>
          <p:nvPr/>
        </p:nvGrpSpPr>
        <p:grpSpPr>
          <a:xfrm>
            <a:off x="4352687" y="4433432"/>
            <a:ext cx="797031" cy="406245"/>
            <a:chOff x="6914368" y="4839954"/>
            <a:chExt cx="1217871" cy="620748"/>
          </a:xfrm>
        </p:grpSpPr>
        <p:pic>
          <p:nvPicPr>
            <p:cNvPr id="218" name="Object 46" descr="icons/refarch/VPC/load_balancer.png">
              <a:extLst>
                <a:ext uri="{FF2B5EF4-FFF2-40B4-BE49-F238E27FC236}">
                  <a16:creationId xmlns:a16="http://schemas.microsoft.com/office/drawing/2014/main" id="{4D2A899C-F31A-4F58-A86C-B948BD78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219" name="Object 47">
              <a:extLst>
                <a:ext uri="{FF2B5EF4-FFF2-40B4-BE49-F238E27FC236}">
                  <a16:creationId xmlns:a16="http://schemas.microsoft.com/office/drawing/2014/main" id="{B8B4E6C0-599A-4070-B996-1DE939603A46}"/>
                </a:ext>
              </a:extLst>
            </p:cNvPr>
            <p:cNvSpPr/>
            <p:nvPr/>
          </p:nvSpPr>
          <p:spPr>
            <a:xfrm>
              <a:off x="6914368" y="4839954"/>
              <a:ext cx="695383" cy="423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PUBLIC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A9FBEF-65B3-4825-AD1E-DFFAB4D6768E}"/>
              </a:ext>
            </a:extLst>
          </p:cNvPr>
          <p:cNvCxnSpPr>
            <a:stCxn id="218" idx="0"/>
            <a:endCxn id="167" idx="2"/>
          </p:cNvCxnSpPr>
          <p:nvPr/>
        </p:nvCxnSpPr>
        <p:spPr>
          <a:xfrm flipH="1" flipV="1">
            <a:off x="3101701" y="3561517"/>
            <a:ext cx="1898411" cy="978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753120-37C0-4D31-802C-D58EB50CB382}"/>
              </a:ext>
            </a:extLst>
          </p:cNvPr>
          <p:cNvCxnSpPr>
            <a:stCxn id="218" idx="0"/>
            <a:endCxn id="179" idx="2"/>
          </p:cNvCxnSpPr>
          <p:nvPr/>
        </p:nvCxnSpPr>
        <p:spPr>
          <a:xfrm flipH="1" flipV="1">
            <a:off x="4984096" y="3560393"/>
            <a:ext cx="16016" cy="980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DB661C-3235-4F08-85D0-9F3B3A228AE4}"/>
              </a:ext>
            </a:extLst>
          </p:cNvPr>
          <p:cNvCxnSpPr>
            <a:stCxn id="218" idx="0"/>
            <a:endCxn id="186" idx="2"/>
          </p:cNvCxnSpPr>
          <p:nvPr/>
        </p:nvCxnSpPr>
        <p:spPr>
          <a:xfrm flipV="1">
            <a:off x="5000112" y="3553971"/>
            <a:ext cx="1836120" cy="986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1D0E5AD-191F-4508-8383-07776C6660FF}"/>
              </a:ext>
            </a:extLst>
          </p:cNvPr>
          <p:cNvGrpSpPr/>
          <p:nvPr/>
        </p:nvGrpSpPr>
        <p:grpSpPr>
          <a:xfrm>
            <a:off x="5197399" y="4695189"/>
            <a:ext cx="243840" cy="243840"/>
            <a:chOff x="365760" y="1219200"/>
            <a:chExt cx="243840" cy="243840"/>
          </a:xfrm>
        </p:grpSpPr>
        <p:sp>
          <p:nvSpPr>
            <p:cNvPr id="221" name="Object 10">
              <a:extLst>
                <a:ext uri="{FF2B5EF4-FFF2-40B4-BE49-F238E27FC236}">
                  <a16:creationId xmlns:a16="http://schemas.microsoft.com/office/drawing/2014/main" id="{682C86D4-E1E6-46F8-B983-9EE515A69900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Object 11">
              <a:extLst>
                <a:ext uri="{FF2B5EF4-FFF2-40B4-BE49-F238E27FC236}">
                  <a16:creationId xmlns:a16="http://schemas.microsoft.com/office/drawing/2014/main" id="{865EB7C8-6D34-4369-8094-A44247EAC9EE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2</a:t>
              </a:r>
              <a:endParaRPr lang="en-US" sz="24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E402E08-69AC-45E8-AD31-48F7AF62FB6D}"/>
              </a:ext>
            </a:extLst>
          </p:cNvPr>
          <p:cNvGrpSpPr/>
          <p:nvPr/>
        </p:nvGrpSpPr>
        <p:grpSpPr>
          <a:xfrm>
            <a:off x="8294701" y="785131"/>
            <a:ext cx="243840" cy="243840"/>
            <a:chOff x="365760" y="1219200"/>
            <a:chExt cx="243840" cy="243840"/>
          </a:xfrm>
        </p:grpSpPr>
        <p:sp>
          <p:nvSpPr>
            <p:cNvPr id="224" name="Object 10">
              <a:extLst>
                <a:ext uri="{FF2B5EF4-FFF2-40B4-BE49-F238E27FC236}">
                  <a16:creationId xmlns:a16="http://schemas.microsoft.com/office/drawing/2014/main" id="{895DD10D-C9BB-4FB4-8465-AAFE46AF58D3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Object 11">
              <a:extLst>
                <a:ext uri="{FF2B5EF4-FFF2-40B4-BE49-F238E27FC236}">
                  <a16:creationId xmlns:a16="http://schemas.microsoft.com/office/drawing/2014/main" id="{557B36CF-357F-4E8A-B3ED-DB39018722B8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5</a:t>
              </a:r>
              <a:endParaRPr lang="en-US" sz="24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5F41459-A591-435D-9F33-B4CA81EE7CAF}"/>
              </a:ext>
            </a:extLst>
          </p:cNvPr>
          <p:cNvGrpSpPr/>
          <p:nvPr/>
        </p:nvGrpSpPr>
        <p:grpSpPr>
          <a:xfrm>
            <a:off x="8365205" y="2361419"/>
            <a:ext cx="243840" cy="243840"/>
            <a:chOff x="365760" y="1219200"/>
            <a:chExt cx="243840" cy="243840"/>
          </a:xfrm>
        </p:grpSpPr>
        <p:sp>
          <p:nvSpPr>
            <p:cNvPr id="227" name="Object 10">
              <a:extLst>
                <a:ext uri="{FF2B5EF4-FFF2-40B4-BE49-F238E27FC236}">
                  <a16:creationId xmlns:a16="http://schemas.microsoft.com/office/drawing/2014/main" id="{92147DFE-1103-4452-94C9-F7759D665614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Object 11">
              <a:extLst>
                <a:ext uri="{FF2B5EF4-FFF2-40B4-BE49-F238E27FC236}">
                  <a16:creationId xmlns:a16="http://schemas.microsoft.com/office/drawing/2014/main" id="{E3368562-7886-462D-A981-4E6F888EFB69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6</a:t>
              </a:r>
              <a:endParaRPr lang="en-US" sz="24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AC1F36-2DFE-4077-87C5-E079E905F1A1}"/>
              </a:ext>
            </a:extLst>
          </p:cNvPr>
          <p:cNvGrpSpPr/>
          <p:nvPr/>
        </p:nvGrpSpPr>
        <p:grpSpPr>
          <a:xfrm>
            <a:off x="892578" y="4212262"/>
            <a:ext cx="640080" cy="687586"/>
            <a:chOff x="444780" y="3387586"/>
            <a:chExt cx="640080" cy="687586"/>
          </a:xfrm>
        </p:grpSpPr>
        <p:pic>
          <p:nvPicPr>
            <p:cNvPr id="229" name="Object 8" descr="icons/refarch/Users/user.png">
              <a:extLst>
                <a:ext uri="{FF2B5EF4-FFF2-40B4-BE49-F238E27FC236}">
                  <a16:creationId xmlns:a16="http://schemas.microsoft.com/office/drawing/2014/main" id="{9E3D866D-BAE4-4D44-8B51-46FECBB7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36220" y="3387586"/>
              <a:ext cx="457200" cy="457200"/>
            </a:xfrm>
            <a:prstGeom prst="rect">
              <a:avLst/>
            </a:prstGeom>
          </p:spPr>
        </p:pic>
        <p:sp>
          <p:nvSpPr>
            <p:cNvPr id="230" name="Object 9">
              <a:extLst>
                <a:ext uri="{FF2B5EF4-FFF2-40B4-BE49-F238E27FC236}">
                  <a16:creationId xmlns:a16="http://schemas.microsoft.com/office/drawing/2014/main" id="{DF7D2CE1-BD9D-4DC2-985B-7F3F3D5D353B}"/>
                </a:ext>
              </a:extLst>
            </p:cNvPr>
            <p:cNvSpPr/>
            <p:nvPr/>
          </p:nvSpPr>
          <p:spPr>
            <a:xfrm>
              <a:off x="444780" y="3890506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DEVELOPER / ADMIN</a:t>
              </a:r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B082BC-92AC-496A-8CA3-51877921A9C8}"/>
              </a:ext>
            </a:extLst>
          </p:cNvPr>
          <p:cNvGrpSpPr/>
          <p:nvPr/>
        </p:nvGrpSpPr>
        <p:grpSpPr>
          <a:xfrm>
            <a:off x="4679362" y="5681661"/>
            <a:ext cx="640080" cy="777240"/>
            <a:chOff x="463861" y="4669644"/>
            <a:chExt cx="640080" cy="777240"/>
          </a:xfrm>
        </p:grpSpPr>
        <p:pic>
          <p:nvPicPr>
            <p:cNvPr id="231" name="Object 8" descr="icons/refarch/Users/user.png">
              <a:extLst>
                <a:ext uri="{FF2B5EF4-FFF2-40B4-BE49-F238E27FC236}">
                  <a16:creationId xmlns:a16="http://schemas.microsoft.com/office/drawing/2014/main" id="{9761CB17-B9C0-4ED5-ACEF-B9BFE0D10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55301" y="4669644"/>
              <a:ext cx="457200" cy="457200"/>
            </a:xfrm>
            <a:prstGeom prst="rect">
              <a:avLst/>
            </a:prstGeom>
          </p:spPr>
        </p:pic>
        <p:sp>
          <p:nvSpPr>
            <p:cNvPr id="232" name="Object 9">
              <a:extLst>
                <a:ext uri="{FF2B5EF4-FFF2-40B4-BE49-F238E27FC236}">
                  <a16:creationId xmlns:a16="http://schemas.microsoft.com/office/drawing/2014/main" id="{6282A26C-CDE1-4281-8191-6BA98108D735}"/>
                </a:ext>
              </a:extLst>
            </p:cNvPr>
            <p:cNvSpPr/>
            <p:nvPr/>
          </p:nvSpPr>
          <p:spPr>
            <a:xfrm>
              <a:off x="463861" y="5172564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USER</a:t>
              </a:r>
              <a:endParaRPr lang="en-US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427E99-8214-4DDF-A9B8-E4E15F8B40E3}"/>
              </a:ext>
            </a:extLst>
          </p:cNvPr>
          <p:cNvCxnSpPr>
            <a:stCxn id="231" idx="0"/>
            <a:endCxn id="218" idx="2"/>
          </p:cNvCxnSpPr>
          <p:nvPr/>
        </p:nvCxnSpPr>
        <p:spPr>
          <a:xfrm flipV="1">
            <a:off x="4999402" y="4839677"/>
            <a:ext cx="710" cy="84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6518AE-1B0D-44AB-9D79-C97513EF6948}"/>
              </a:ext>
            </a:extLst>
          </p:cNvPr>
          <p:cNvCxnSpPr>
            <a:stCxn id="229" idx="3"/>
            <a:endCxn id="202" idx="3"/>
          </p:cNvCxnSpPr>
          <p:nvPr/>
        </p:nvCxnSpPr>
        <p:spPr>
          <a:xfrm flipV="1">
            <a:off x="1441218" y="4434894"/>
            <a:ext cx="995949" cy="5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8EA275E-E789-4179-AC65-5E714F53B362}"/>
              </a:ext>
            </a:extLst>
          </p:cNvPr>
          <p:cNvGrpSpPr/>
          <p:nvPr/>
        </p:nvGrpSpPr>
        <p:grpSpPr>
          <a:xfrm>
            <a:off x="5097232" y="1532602"/>
            <a:ext cx="243840" cy="243840"/>
            <a:chOff x="365760" y="1219200"/>
            <a:chExt cx="243840" cy="243840"/>
          </a:xfrm>
        </p:grpSpPr>
        <p:sp>
          <p:nvSpPr>
            <p:cNvPr id="205" name="Object 10">
              <a:extLst>
                <a:ext uri="{FF2B5EF4-FFF2-40B4-BE49-F238E27FC236}">
                  <a16:creationId xmlns:a16="http://schemas.microsoft.com/office/drawing/2014/main" id="{75CA9ACC-0DC0-4A69-875F-33CCB599262D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Object 11">
              <a:extLst>
                <a:ext uri="{FF2B5EF4-FFF2-40B4-BE49-F238E27FC236}">
                  <a16:creationId xmlns:a16="http://schemas.microsoft.com/office/drawing/2014/main" id="{6D2F641A-3BE9-498C-BC90-29957AF72EF1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1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61">
            <a:extLst>
              <a:ext uri="{FF2B5EF4-FFF2-40B4-BE49-F238E27FC236}">
                <a16:creationId xmlns:a16="http://schemas.microsoft.com/office/drawing/2014/main" id="{4055FA58-0A76-44DF-8F7A-6A42890B577E}"/>
              </a:ext>
            </a:extLst>
          </p:cNvPr>
          <p:cNvSpPr/>
          <p:nvPr/>
        </p:nvSpPr>
        <p:spPr>
          <a:xfrm>
            <a:off x="1483566" y="195943"/>
            <a:ext cx="9321283" cy="4637314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196102" y="1486494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081802" y="774442"/>
            <a:ext cx="4377543" cy="265455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079294" y="772730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319191" y="1925823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283" y="244936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4891" y="1501107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2956"/>
              </p:ext>
            </p:extLst>
          </p:nvPr>
        </p:nvGraphicFramePr>
        <p:xfrm>
          <a:off x="9247001" y="459109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9281383" y="741234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9283286" y="1013810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9288339" y="1260723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780702" y="447869"/>
            <a:ext cx="7288653" cy="407747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780702" y="464819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9283286" y="490090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7605364" y="532320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455" y="239086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stCxn id="98" idx="3"/>
            <a:endCxn id="123" idx="0"/>
          </p:cNvCxnSpPr>
          <p:nvPr/>
        </p:nvCxnSpPr>
        <p:spPr>
          <a:xfrm>
            <a:off x="2797468" y="2125105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6926059" y="1426204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7159181" y="1531845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6716043" y="1208518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2121" y="1539905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7917444" y="2046759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3607111" y="1480757"/>
            <a:ext cx="1280832" cy="175304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3730200" y="1920087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4265292" y="2443627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3615900" y="1495371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464" y="2385125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stCxn id="104" idx="3"/>
            <a:endCxn id="107" idx="0"/>
          </p:cNvCxnSpPr>
          <p:nvPr/>
        </p:nvCxnSpPr>
        <p:spPr>
          <a:xfrm>
            <a:off x="4208477" y="2119369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4989370" y="1480385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5112459" y="1919714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5647551" y="2443254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159" y="1494998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373" y="2417262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5590736" y="2118996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4037747" y="876414"/>
            <a:ext cx="455090" cy="517435"/>
            <a:chOff x="7786061" y="5031830"/>
            <a:chExt cx="695383" cy="790648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05152" y="5031830"/>
              <a:ext cx="457200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7786061" y="5539956"/>
              <a:ext cx="695383" cy="2825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C2DC7085-F235-4012-98E0-18E8D3216AD2}"/>
              </a:ext>
            </a:extLst>
          </p:cNvPr>
          <p:cNvSpPr/>
          <p:nvPr/>
        </p:nvSpPr>
        <p:spPr>
          <a:xfrm>
            <a:off x="6943045" y="2568005"/>
            <a:ext cx="1838966" cy="1569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C855ED-17DE-4604-9BF1-9E87DB5C339F}"/>
              </a:ext>
            </a:extLst>
          </p:cNvPr>
          <p:cNvGrpSpPr/>
          <p:nvPr/>
        </p:nvGrpSpPr>
        <p:grpSpPr>
          <a:xfrm>
            <a:off x="7176167" y="2673646"/>
            <a:ext cx="640080" cy="777240"/>
            <a:chOff x="7900278" y="3572277"/>
            <a:chExt cx="640080" cy="777240"/>
          </a:xfrm>
        </p:grpSpPr>
        <p:sp>
          <p:nvSpPr>
            <p:cNvPr id="157" name="Object 70">
              <a:extLst>
                <a:ext uri="{FF2B5EF4-FFF2-40B4-BE49-F238E27FC236}">
                  <a16:creationId xmlns:a16="http://schemas.microsoft.com/office/drawing/2014/main" id="{0022AA7E-3313-472F-9550-2BF87E4A99DC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58" name="Object 71" descr="icons/namedsvg/API.png">
              <a:extLst>
                <a:ext uri="{FF2B5EF4-FFF2-40B4-BE49-F238E27FC236}">
                  <a16:creationId xmlns:a16="http://schemas.microsoft.com/office/drawing/2014/main" id="{1993AC55-868C-4423-8966-800CEC16F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159" name="Object 72">
              <a:extLst>
                <a:ext uri="{FF2B5EF4-FFF2-40B4-BE49-F238E27FC236}">
                  <a16:creationId xmlns:a16="http://schemas.microsoft.com/office/drawing/2014/main" id="{5774B5D6-4FF5-4EA7-AC92-14F17C8D8ECD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160" name="Object 20">
            <a:extLst>
              <a:ext uri="{FF2B5EF4-FFF2-40B4-BE49-F238E27FC236}">
                <a16:creationId xmlns:a16="http://schemas.microsoft.com/office/drawing/2014/main" id="{955BA9BB-3044-4107-B304-F692FB5EA86E}"/>
              </a:ext>
            </a:extLst>
          </p:cNvPr>
          <p:cNvSpPr/>
          <p:nvPr/>
        </p:nvSpPr>
        <p:spPr>
          <a:xfrm>
            <a:off x="8066842" y="2654458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CAAB746-55AB-4BD6-8621-A3C7D0C8ED7C}"/>
              </a:ext>
            </a:extLst>
          </p:cNvPr>
          <p:cNvGrpSpPr/>
          <p:nvPr/>
        </p:nvGrpSpPr>
        <p:grpSpPr>
          <a:xfrm>
            <a:off x="7975402" y="2745898"/>
            <a:ext cx="640080" cy="685800"/>
            <a:chOff x="9316215" y="3637848"/>
            <a:chExt cx="640080" cy="685800"/>
          </a:xfrm>
        </p:grpSpPr>
        <p:pic>
          <p:nvPicPr>
            <p:cNvPr id="162" name="Object 21" descr="public/generated/icons/AlertNotification-8d3cff7f-bb94-1444678145000.png">
              <a:extLst>
                <a:ext uri="{FF2B5EF4-FFF2-40B4-BE49-F238E27FC236}">
                  <a16:creationId xmlns:a16="http://schemas.microsoft.com/office/drawing/2014/main" id="{AE37A170-7704-4563-96E1-7F54B15F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99095" y="3637848"/>
              <a:ext cx="274320" cy="274320"/>
            </a:xfrm>
            <a:prstGeom prst="rect">
              <a:avLst/>
            </a:prstGeom>
          </p:spPr>
        </p:pic>
        <p:sp>
          <p:nvSpPr>
            <p:cNvPr id="163" name="Object 22">
              <a:extLst>
                <a:ext uri="{FF2B5EF4-FFF2-40B4-BE49-F238E27FC236}">
                  <a16:creationId xmlns:a16="http://schemas.microsoft.com/office/drawing/2014/main" id="{36972CEA-F668-4A24-A50D-26D201E32EE6}"/>
                </a:ext>
              </a:extLst>
            </p:cNvPr>
            <p:cNvSpPr/>
            <p:nvPr/>
          </p:nvSpPr>
          <p:spPr>
            <a:xfrm>
              <a:off x="9316215" y="40493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ALERT NOTIFICATION</a:t>
              </a:r>
              <a:endParaRPr lang="en-US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A0761C1-C141-479F-8BC4-6178BDB97D26}"/>
              </a:ext>
            </a:extLst>
          </p:cNvPr>
          <p:cNvGrpSpPr/>
          <p:nvPr/>
        </p:nvGrpSpPr>
        <p:grpSpPr>
          <a:xfrm>
            <a:off x="6730478" y="2386427"/>
            <a:ext cx="457200" cy="457200"/>
            <a:chOff x="9082031" y="2681918"/>
            <a:chExt cx="457200" cy="457200"/>
          </a:xfrm>
        </p:grpSpPr>
        <p:sp>
          <p:nvSpPr>
            <p:cNvPr id="165" name="Object 92">
              <a:extLst>
                <a:ext uri="{FF2B5EF4-FFF2-40B4-BE49-F238E27FC236}">
                  <a16:creationId xmlns:a16="http://schemas.microsoft.com/office/drawing/2014/main" id="{4D272CB2-9EB1-4079-A9E2-DF59BB144E52}"/>
                </a:ext>
              </a:extLst>
            </p:cNvPr>
            <p:cNvSpPr/>
            <p:nvPr/>
          </p:nvSpPr>
          <p:spPr>
            <a:xfrm>
              <a:off x="9082031" y="268191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66" name="Object 93" descr="public/generated/icons/cc56b926-cfa1-4f50-ab9d-01986ff692be.png">
              <a:extLst>
                <a:ext uri="{FF2B5EF4-FFF2-40B4-BE49-F238E27FC236}">
                  <a16:creationId xmlns:a16="http://schemas.microsoft.com/office/drawing/2014/main" id="{00AD0C22-775B-446D-A3E1-79F6F280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73471" y="2773358"/>
              <a:ext cx="274320" cy="274320"/>
            </a:xfrm>
            <a:prstGeom prst="rect">
              <a:avLst/>
            </a:prstGeom>
          </p:spPr>
        </p:pic>
      </p:grpSp>
      <p:sp>
        <p:nvSpPr>
          <p:cNvPr id="167" name="Object 47">
            <a:extLst>
              <a:ext uri="{FF2B5EF4-FFF2-40B4-BE49-F238E27FC236}">
                <a16:creationId xmlns:a16="http://schemas.microsoft.com/office/drawing/2014/main" id="{3CCF10F2-3509-49BD-A562-37349182BA04}"/>
              </a:ext>
            </a:extLst>
          </p:cNvPr>
          <p:cNvSpPr/>
          <p:nvPr/>
        </p:nvSpPr>
        <p:spPr>
          <a:xfrm>
            <a:off x="7424164" y="4206393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 SERVICES</a:t>
            </a:r>
            <a:endParaRPr lang="en-US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FE82136-6ABC-4DED-B233-ACBAFB2A3DB0}"/>
              </a:ext>
            </a:extLst>
          </p:cNvPr>
          <p:cNvGrpSpPr/>
          <p:nvPr/>
        </p:nvGrpSpPr>
        <p:grpSpPr>
          <a:xfrm>
            <a:off x="7176167" y="3391694"/>
            <a:ext cx="640080" cy="777240"/>
            <a:chOff x="182880" y="1371600"/>
            <a:chExt cx="640080" cy="777240"/>
          </a:xfrm>
        </p:grpSpPr>
        <p:sp>
          <p:nvSpPr>
            <p:cNvPr id="170" name="Object 28">
              <a:extLst>
                <a:ext uri="{FF2B5EF4-FFF2-40B4-BE49-F238E27FC236}">
                  <a16:creationId xmlns:a16="http://schemas.microsoft.com/office/drawing/2014/main" id="{17F7BABD-3A48-417E-9CB3-2E36415BF6CA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71" name="Object 29" descr="public/generated/icons/19.png">
              <a:extLst>
                <a:ext uri="{FF2B5EF4-FFF2-40B4-BE49-F238E27FC236}">
                  <a16:creationId xmlns:a16="http://schemas.microsoft.com/office/drawing/2014/main" id="{48962B68-7472-4401-A755-279F267E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72" name="Object 30">
              <a:extLst>
                <a:ext uri="{FF2B5EF4-FFF2-40B4-BE49-F238E27FC236}">
                  <a16:creationId xmlns:a16="http://schemas.microsoft.com/office/drawing/2014/main" id="{12165EEA-E91B-459B-BED8-9C1709F2EFBA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08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61">
            <a:extLst>
              <a:ext uri="{FF2B5EF4-FFF2-40B4-BE49-F238E27FC236}">
                <a16:creationId xmlns:a16="http://schemas.microsoft.com/office/drawing/2014/main" id="{4055FA58-0A76-44DF-8F7A-6A42890B577E}"/>
              </a:ext>
            </a:extLst>
          </p:cNvPr>
          <p:cNvSpPr/>
          <p:nvPr/>
        </p:nvSpPr>
        <p:spPr>
          <a:xfrm>
            <a:off x="1526796" y="268448"/>
            <a:ext cx="9177556" cy="5323766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196102" y="1486494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081802" y="774442"/>
            <a:ext cx="4377543" cy="455479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079294" y="772730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319191" y="1925823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283" y="244936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4891" y="1501107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69836" y="4494934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9304218" y="4777059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9306121" y="5049635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9311174" y="5296548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780702" y="447869"/>
            <a:ext cx="7288653" cy="5052905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780702" y="464819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9306121" y="4525915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7605364" y="532320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455" y="239086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stCxn id="98" idx="3"/>
            <a:endCxn id="123" idx="0"/>
          </p:cNvCxnSpPr>
          <p:nvPr/>
        </p:nvCxnSpPr>
        <p:spPr>
          <a:xfrm>
            <a:off x="2797468" y="2125105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D36194-D95D-4890-A0FA-B19E4D27238F}"/>
              </a:ext>
            </a:extLst>
          </p:cNvPr>
          <p:cNvSpPr/>
          <p:nvPr/>
        </p:nvSpPr>
        <p:spPr>
          <a:xfrm>
            <a:off x="6961706" y="3090862"/>
            <a:ext cx="1838966" cy="1569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8E08EB-4FCE-4AC1-A100-C271AF569307}"/>
              </a:ext>
            </a:extLst>
          </p:cNvPr>
          <p:cNvGrpSpPr/>
          <p:nvPr/>
        </p:nvGrpSpPr>
        <p:grpSpPr>
          <a:xfrm>
            <a:off x="7194828" y="3196503"/>
            <a:ext cx="640080" cy="777240"/>
            <a:chOff x="7900278" y="3572277"/>
            <a:chExt cx="640080" cy="777240"/>
          </a:xfrm>
        </p:grpSpPr>
        <p:sp>
          <p:nvSpPr>
            <p:cNvPr id="265" name="Object 70">
              <a:extLst>
                <a:ext uri="{FF2B5EF4-FFF2-40B4-BE49-F238E27FC236}">
                  <a16:creationId xmlns:a16="http://schemas.microsoft.com/office/drawing/2014/main" id="{3AF4589F-A3A2-437F-8C8F-36233CFA5E68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66" name="Object 71" descr="icons/namedsvg/API.png">
              <a:extLst>
                <a:ext uri="{FF2B5EF4-FFF2-40B4-BE49-F238E27FC236}">
                  <a16:creationId xmlns:a16="http://schemas.microsoft.com/office/drawing/2014/main" id="{B877A12A-1E4C-4843-8862-E2EFB6C4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85" name="Object 72">
              <a:extLst>
                <a:ext uri="{FF2B5EF4-FFF2-40B4-BE49-F238E27FC236}">
                  <a16:creationId xmlns:a16="http://schemas.microsoft.com/office/drawing/2014/main" id="{7AAFE587-43FE-46B6-96FB-8A74D23D2BD7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286" name="Object 20">
            <a:extLst>
              <a:ext uri="{FF2B5EF4-FFF2-40B4-BE49-F238E27FC236}">
                <a16:creationId xmlns:a16="http://schemas.microsoft.com/office/drawing/2014/main" id="{B502C058-95BF-4544-B8C9-6B4D3E2C5F99}"/>
              </a:ext>
            </a:extLst>
          </p:cNvPr>
          <p:cNvSpPr/>
          <p:nvPr/>
        </p:nvSpPr>
        <p:spPr>
          <a:xfrm>
            <a:off x="8085503" y="3177315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4DC989-6EC3-475C-AD6C-4A69F493A764}"/>
              </a:ext>
            </a:extLst>
          </p:cNvPr>
          <p:cNvGrpSpPr/>
          <p:nvPr/>
        </p:nvGrpSpPr>
        <p:grpSpPr>
          <a:xfrm>
            <a:off x="7994063" y="3268755"/>
            <a:ext cx="640080" cy="685800"/>
            <a:chOff x="9316215" y="3637848"/>
            <a:chExt cx="640080" cy="685800"/>
          </a:xfrm>
        </p:grpSpPr>
        <p:pic>
          <p:nvPicPr>
            <p:cNvPr id="287" name="Object 21" descr="public/generated/icons/AlertNotification-8d3cff7f-bb94-1444678145000.png">
              <a:extLst>
                <a:ext uri="{FF2B5EF4-FFF2-40B4-BE49-F238E27FC236}">
                  <a16:creationId xmlns:a16="http://schemas.microsoft.com/office/drawing/2014/main" id="{653016E5-9C5E-42A7-B7B0-38BA2822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99095" y="3637848"/>
              <a:ext cx="274320" cy="274320"/>
            </a:xfrm>
            <a:prstGeom prst="rect">
              <a:avLst/>
            </a:prstGeom>
          </p:spPr>
        </p:pic>
        <p:sp>
          <p:nvSpPr>
            <p:cNvPr id="288" name="Object 22">
              <a:extLst>
                <a:ext uri="{FF2B5EF4-FFF2-40B4-BE49-F238E27FC236}">
                  <a16:creationId xmlns:a16="http://schemas.microsoft.com/office/drawing/2014/main" id="{4DA125D7-8492-4363-A32D-6D3344E2E7AD}"/>
                </a:ext>
              </a:extLst>
            </p:cNvPr>
            <p:cNvSpPr/>
            <p:nvPr/>
          </p:nvSpPr>
          <p:spPr>
            <a:xfrm>
              <a:off x="9316215" y="40493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ALERT NOTIFICATION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E0A3F-B58F-43F2-ADB7-8D2B6BA39D67}"/>
              </a:ext>
            </a:extLst>
          </p:cNvPr>
          <p:cNvGrpSpPr/>
          <p:nvPr/>
        </p:nvGrpSpPr>
        <p:grpSpPr>
          <a:xfrm>
            <a:off x="6749139" y="2909284"/>
            <a:ext cx="457200" cy="457200"/>
            <a:chOff x="9082031" y="2681918"/>
            <a:chExt cx="457200" cy="457200"/>
          </a:xfrm>
        </p:grpSpPr>
        <p:sp>
          <p:nvSpPr>
            <p:cNvPr id="233" name="Object 92">
              <a:extLst>
                <a:ext uri="{FF2B5EF4-FFF2-40B4-BE49-F238E27FC236}">
                  <a16:creationId xmlns:a16="http://schemas.microsoft.com/office/drawing/2014/main" id="{A41F67CC-3EBB-4C9A-9FED-3FC23309CA13}"/>
                </a:ext>
              </a:extLst>
            </p:cNvPr>
            <p:cNvSpPr/>
            <p:nvPr/>
          </p:nvSpPr>
          <p:spPr>
            <a:xfrm>
              <a:off x="9082031" y="268191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51" name="Object 93" descr="public/generated/icons/cc56b926-cfa1-4f50-ab9d-01986ff692be.png">
              <a:extLst>
                <a:ext uri="{FF2B5EF4-FFF2-40B4-BE49-F238E27FC236}">
                  <a16:creationId xmlns:a16="http://schemas.microsoft.com/office/drawing/2014/main" id="{B278BB87-3AC1-423B-A4CE-2918030EE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73471" y="2773358"/>
              <a:ext cx="274320" cy="274320"/>
            </a:xfrm>
            <a:prstGeom prst="rect">
              <a:avLst/>
            </a:prstGeom>
          </p:spPr>
        </p:pic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6961706" y="1576891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7194828" y="1682532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6751690" y="1359205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47768" y="1690592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7953091" y="2197446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3623889" y="3361678"/>
            <a:ext cx="1280832" cy="175304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3746978" y="3801008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4282070" y="4324548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3632678" y="3376292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242" y="4266046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stCxn id="104" idx="3"/>
            <a:endCxn id="107" idx="0"/>
          </p:cNvCxnSpPr>
          <p:nvPr/>
        </p:nvCxnSpPr>
        <p:spPr>
          <a:xfrm>
            <a:off x="4225255" y="4000290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4989370" y="1480385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5112459" y="1919714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5647551" y="2443254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159" y="1494998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373" y="2417262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5590736" y="2118996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3485184" y="857877"/>
            <a:ext cx="779126" cy="299212"/>
            <a:chOff x="6941727" y="5003502"/>
            <a:chExt cx="1190512" cy="457200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6941727" y="5029348"/>
              <a:ext cx="695384" cy="2825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58E4258-CCE3-4C97-B2EE-F904A84199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1767" y="526135"/>
            <a:ext cx="6109" cy="2793268"/>
          </a:xfrm>
          <a:prstGeom prst="curvedConnector3">
            <a:avLst>
              <a:gd name="adj1" fmla="val 24687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8701236-99BA-4D6D-870E-3E6FA0ECDBB6}"/>
              </a:ext>
            </a:extLst>
          </p:cNvPr>
          <p:cNvCxnSpPr>
            <a:stCxn id="126" idx="1"/>
            <a:endCxn id="104" idx="0"/>
          </p:cNvCxnSpPr>
          <p:nvPr/>
        </p:nvCxnSpPr>
        <p:spPr>
          <a:xfrm rot="10800000" flipV="1">
            <a:off x="4025974" y="2118996"/>
            <a:ext cx="1166199" cy="16820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8B8107F-456D-4CC2-BE00-415D2BDC386B}"/>
              </a:ext>
            </a:extLst>
          </p:cNvPr>
          <p:cNvCxnSpPr>
            <a:cxnSpLocks/>
            <a:stCxn id="104" idx="0"/>
            <a:endCxn id="98" idx="3"/>
          </p:cNvCxnSpPr>
          <p:nvPr/>
        </p:nvCxnSpPr>
        <p:spPr>
          <a:xfrm rot="16200000" flipV="1">
            <a:off x="2573770" y="2348804"/>
            <a:ext cx="1675903" cy="12285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007682B-BF39-40FC-AA2E-CB22418CA383}"/>
              </a:ext>
            </a:extLst>
          </p:cNvPr>
          <p:cNvCxnSpPr>
            <a:cxnSpLocks/>
            <a:stCxn id="134" idx="3"/>
            <a:endCxn id="304" idx="2"/>
          </p:cNvCxnSpPr>
          <p:nvPr/>
        </p:nvCxnSpPr>
        <p:spPr>
          <a:xfrm flipV="1">
            <a:off x="6171253" y="1587805"/>
            <a:ext cx="580437" cy="92089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Object 47">
            <a:extLst>
              <a:ext uri="{FF2B5EF4-FFF2-40B4-BE49-F238E27FC236}">
                <a16:creationId xmlns:a16="http://schemas.microsoft.com/office/drawing/2014/main" id="{4C7A2350-4618-4E88-B279-54C064D487F6}"/>
              </a:ext>
            </a:extLst>
          </p:cNvPr>
          <p:cNvSpPr/>
          <p:nvPr/>
        </p:nvSpPr>
        <p:spPr>
          <a:xfrm>
            <a:off x="7558793" y="2458764"/>
            <a:ext cx="62412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 SERVICES</a:t>
            </a:r>
            <a:endParaRPr lang="en-US" dirty="0"/>
          </a:p>
        </p:txBody>
      </p:sp>
      <p:sp>
        <p:nvSpPr>
          <p:cNvPr id="119" name="Object 47">
            <a:extLst>
              <a:ext uri="{FF2B5EF4-FFF2-40B4-BE49-F238E27FC236}">
                <a16:creationId xmlns:a16="http://schemas.microsoft.com/office/drawing/2014/main" id="{573183A7-D45B-4A23-902F-1FB2ACEA746E}"/>
              </a:ext>
            </a:extLst>
          </p:cNvPr>
          <p:cNvSpPr/>
          <p:nvPr/>
        </p:nvSpPr>
        <p:spPr>
          <a:xfrm>
            <a:off x="7442825" y="4729250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 SERVICES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15BD4-B943-43EA-90B1-8FF040280490}"/>
              </a:ext>
            </a:extLst>
          </p:cNvPr>
          <p:cNvCxnSpPr>
            <a:cxnSpLocks/>
            <a:stCxn id="140" idx="1"/>
            <a:endCxn id="98" idx="0"/>
          </p:cNvCxnSpPr>
          <p:nvPr/>
        </p:nvCxnSpPr>
        <p:spPr>
          <a:xfrm flipH="1">
            <a:off x="2598186" y="1007483"/>
            <a:ext cx="1366912" cy="91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B9DB90-A35A-4888-BE98-677A0061514D}"/>
              </a:ext>
            </a:extLst>
          </p:cNvPr>
          <p:cNvCxnSpPr>
            <a:cxnSpLocks/>
            <a:stCxn id="140" idx="3"/>
            <a:endCxn id="126" idx="0"/>
          </p:cNvCxnSpPr>
          <p:nvPr/>
        </p:nvCxnSpPr>
        <p:spPr>
          <a:xfrm>
            <a:off x="4264310" y="1007483"/>
            <a:ext cx="1127144" cy="9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14502-F76B-4ACF-AC4E-09C0451C482B}"/>
              </a:ext>
            </a:extLst>
          </p:cNvPr>
          <p:cNvCxnSpPr>
            <a:cxnSpLocks/>
            <a:stCxn id="140" idx="2"/>
            <a:endCxn id="104" idx="0"/>
          </p:cNvCxnSpPr>
          <p:nvPr/>
        </p:nvCxnSpPr>
        <p:spPr>
          <a:xfrm flipH="1">
            <a:off x="4025973" y="1157089"/>
            <a:ext cx="88731" cy="264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8D7323-BDB6-412F-9747-D06E5DEFA59B}"/>
              </a:ext>
            </a:extLst>
          </p:cNvPr>
          <p:cNvGrpSpPr/>
          <p:nvPr/>
        </p:nvGrpSpPr>
        <p:grpSpPr>
          <a:xfrm>
            <a:off x="7194828" y="3914551"/>
            <a:ext cx="640080" cy="777240"/>
            <a:chOff x="182880" y="1371600"/>
            <a:chExt cx="640080" cy="777240"/>
          </a:xfrm>
        </p:grpSpPr>
        <p:sp>
          <p:nvSpPr>
            <p:cNvPr id="137" name="Object 28">
              <a:extLst>
                <a:ext uri="{FF2B5EF4-FFF2-40B4-BE49-F238E27FC236}">
                  <a16:creationId xmlns:a16="http://schemas.microsoft.com/office/drawing/2014/main" id="{8EFB818A-CA1F-488E-B3D0-0BFFA06C3B65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38" name="Object 29" descr="public/generated/icons/19.png">
              <a:extLst>
                <a:ext uri="{FF2B5EF4-FFF2-40B4-BE49-F238E27FC236}">
                  <a16:creationId xmlns:a16="http://schemas.microsoft.com/office/drawing/2014/main" id="{56694808-AD7C-4458-BF1C-C0A34C9B4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45" name="Object 30">
              <a:extLst>
                <a:ext uri="{FF2B5EF4-FFF2-40B4-BE49-F238E27FC236}">
                  <a16:creationId xmlns:a16="http://schemas.microsoft.com/office/drawing/2014/main" id="{D1AFD789-CE6B-45AB-B13E-5A8B4E784E74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4339B3A-CBB0-4E08-8EE5-C07A9E3CB41B}"/>
              </a:ext>
            </a:extLst>
          </p:cNvPr>
          <p:cNvCxnSpPr>
            <a:cxnSpLocks/>
            <a:endCxn id="233" idx="3"/>
          </p:cNvCxnSpPr>
          <p:nvPr/>
        </p:nvCxnSpPr>
        <p:spPr>
          <a:xfrm>
            <a:off x="4394856" y="2651069"/>
            <a:ext cx="2421238" cy="648460"/>
          </a:xfrm>
          <a:prstGeom prst="curvedConnector4">
            <a:avLst>
              <a:gd name="adj1" fmla="val 16395"/>
              <a:gd name="adj2" fmla="val 13525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138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IBM Plex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Prosper</dc:creator>
  <cp:lastModifiedBy>Dimitri Prosper</cp:lastModifiedBy>
  <cp:revision>110</cp:revision>
  <dcterms:created xsi:type="dcterms:W3CDTF">2019-05-22T23:30:34Z</dcterms:created>
  <dcterms:modified xsi:type="dcterms:W3CDTF">2019-06-14T14:09:31Z</dcterms:modified>
</cp:coreProperties>
</file>