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9" r:id="rId4"/>
    <p:sldId id="280" r:id="rId5"/>
    <p:sldId id="281" r:id="rId6"/>
    <p:sldId id="278" r:id="rId7"/>
    <p:sldId id="257" r:id="rId8"/>
    <p:sldId id="258" r:id="rId9"/>
    <p:sldId id="259" r:id="rId10"/>
    <p:sldId id="260" r:id="rId11"/>
    <p:sldId id="264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65" r:id="rId20"/>
    <p:sldId id="271" r:id="rId21"/>
    <p:sldId id="272" r:id="rId22"/>
    <p:sldId id="282" r:id="rId23"/>
    <p:sldId id="284" r:id="rId24"/>
    <p:sldId id="283" r:id="rId25"/>
    <p:sldId id="276" r:id="rId26"/>
    <p:sldId id="273" r:id="rId27"/>
    <p:sldId id="274" r:id="rId28"/>
    <p:sldId id="275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5 x 5),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7642"/>
          </a:xfrm>
        </p:spPr>
        <p:txBody>
          <a:bodyPr>
            <a:normAutofit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Looping inputs back to previous layers.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Pooling down samples, or transforms the data into a lower pixel representation. </a:t>
            </a:r>
          </a:p>
          <a:p>
            <a:r>
              <a:rPr lang="en-US" dirty="0"/>
              <a:t>Reduces the resolution (# of pixels) of the data, making processing easier. </a:t>
            </a:r>
          </a:p>
          <a:p>
            <a:r>
              <a:rPr lang="en-US" dirty="0"/>
              <a:t>Makes the characteristics found in the images more generalizable. </a:t>
            </a:r>
          </a:p>
          <a:p>
            <a:pPr lvl="1"/>
            <a:r>
              <a:rPr lang="en-US" dirty="0"/>
              <a:t>The filter learns to identify some characteristic. </a:t>
            </a:r>
          </a:p>
          <a:p>
            <a:pPr lvl="1"/>
            <a:r>
              <a:rPr lang="en-US" dirty="0"/>
              <a:t>We want to be able to identify said characteristic in other images. </a:t>
            </a:r>
          </a:p>
          <a:p>
            <a:pPr lvl="1"/>
            <a:r>
              <a:rPr lang="en-US" dirty="0"/>
              <a:t>The pooling makes it into a lower definition representation, removing details. </a:t>
            </a:r>
          </a:p>
          <a:p>
            <a:pPr lvl="1"/>
            <a:r>
              <a:rPr lang="en-US" dirty="0"/>
              <a:t>Our characteristic is now more tolerant to small changes. </a:t>
            </a:r>
          </a:p>
          <a:p>
            <a:pPr lvl="1"/>
            <a:r>
              <a:rPr lang="en-US" dirty="0"/>
              <a:t>I.E. a very HD photo of a bike wheel will allow you to identify spokes, rim thickness,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 lower definition one will just look like a circle – this is what we (generally) want. </a:t>
            </a:r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9BC0-7C39-4D4E-B428-EDEAAEA1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3C3-5887-DB41-B5E2-29CAAB69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onvolutional neural net Part 3 Downsampling">
            <a:extLst>
              <a:ext uri="{FF2B5EF4-FFF2-40B4-BE49-F238E27FC236}">
                <a16:creationId xmlns:a16="http://schemas.microsoft.com/office/drawing/2014/main" id="{7DC2CE24-CF74-5E48-8F1E-F173F2BD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59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68F2B2-BF9B-E247-9A18-A1A619BAEA81}"/>
              </a:ext>
            </a:extLst>
          </p:cNvPr>
          <p:cNvSpPr/>
          <p:nvPr/>
        </p:nvSpPr>
        <p:spPr>
          <a:xfrm>
            <a:off x="3325967" y="1554067"/>
            <a:ext cx="8035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def -------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Low def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9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C369-05A4-D342-83D0-156E6DF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Pooling Types</a:t>
            </a:r>
          </a:p>
        </p:txBody>
      </p:sp>
      <p:pic>
        <p:nvPicPr>
          <p:cNvPr id="5122" name="Picture 2" descr="Example of down sampling operation using max-pooling and average-pooling. |  Download Scientific Diagram">
            <a:extLst>
              <a:ext uri="{FF2B5EF4-FFF2-40B4-BE49-F238E27FC236}">
                <a16:creationId xmlns:a16="http://schemas.microsoft.com/office/drawing/2014/main" id="{5549231E-E2DA-B544-B26C-D698C1C6E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29673"/>
            <a:ext cx="6352460" cy="35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74B-63BE-504B-988C-A4D1655B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30" y="2015734"/>
            <a:ext cx="5748169" cy="4137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Pooling is a simple concept – we take a set of pixels and reduce it to one pixel. </a:t>
            </a:r>
          </a:p>
          <a:p>
            <a:r>
              <a:rPr lang="en-US" dirty="0"/>
              <a:t>Pooling size defaults to 2 x 2. </a:t>
            </a:r>
          </a:p>
          <a:p>
            <a:r>
              <a:rPr lang="en-US" dirty="0"/>
              <a:t>Common pooling techniques:</a:t>
            </a:r>
          </a:p>
          <a:p>
            <a:pPr lvl="1"/>
            <a:r>
              <a:rPr lang="en-US" dirty="0"/>
              <a:t>Max pooling – the output value is the max of the pool values. </a:t>
            </a:r>
          </a:p>
          <a:p>
            <a:pPr lvl="1"/>
            <a:r>
              <a:rPr lang="en-US" dirty="0"/>
              <a:t>Average pooling – the output value is the mean. </a:t>
            </a:r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Max – better at extracting contrast, e.g. foreground/background. </a:t>
            </a:r>
          </a:p>
          <a:p>
            <a:pPr lvl="1"/>
            <a:r>
              <a:rPr lang="en-US" dirty="0"/>
              <a:t>Average – smooths sharp features. Captures more info across the entire image. </a:t>
            </a:r>
          </a:p>
          <a:p>
            <a:r>
              <a:rPr lang="en-US" dirty="0"/>
              <a:t>Max is used the majority of the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39E-D8B6-CB40-91C6-3D99651A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8AE0-52A3-194A-B3E7-60A25894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Hinge loss is another common loss for classifications. </a:t>
            </a:r>
          </a:p>
          <a:p>
            <a:pPr lvl="1"/>
            <a:r>
              <a:rPr lang="en-US" dirty="0"/>
              <a:t>Sometimes referred to as SVM loss. </a:t>
            </a:r>
          </a:p>
          <a:p>
            <a:r>
              <a:rPr lang="en-US" dirty="0"/>
              <a:t>Hinge loss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7464-381A-074B-8F03-589069D6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85" y="721062"/>
            <a:ext cx="157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1424</TotalTime>
  <Words>1924</Words>
  <Application>Microsoft Macintosh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Images and Convolutional Networks</vt:lpstr>
      <vt:lpstr>Detour 1 – Sequential vs Functional</vt:lpstr>
      <vt:lpstr>Detour 2 - Loss Measures</vt:lpstr>
      <vt:lpstr>Cross-Entropy</vt:lpstr>
      <vt:lpstr>Hinge Loss</vt:lpstr>
      <vt:lpstr>Functional Models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Padding</vt:lpstr>
      <vt:lpstr>Pooling</vt:lpstr>
      <vt:lpstr>Pooling</vt:lpstr>
      <vt:lpstr>PowerPoint Presentation</vt:lpstr>
      <vt:lpstr>Pooling Types</vt:lpstr>
      <vt:lpstr>Batch Normalization</vt:lpstr>
      <vt:lpstr>Convolutional Portion</vt:lpstr>
      <vt:lpstr>CNN Back end</vt:lpstr>
      <vt:lpstr>Data Augmentation</vt:lpstr>
      <vt:lpstr>Pretrained Models and Transferred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18</cp:revision>
  <dcterms:created xsi:type="dcterms:W3CDTF">2022-03-22T17:43:55Z</dcterms:created>
  <dcterms:modified xsi:type="dcterms:W3CDTF">2022-03-24T13:48:43Z</dcterms:modified>
</cp:coreProperties>
</file>