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9" r:id="rId4"/>
    <p:sldId id="280" r:id="rId5"/>
    <p:sldId id="278" r:id="rId6"/>
    <p:sldId id="257" r:id="rId7"/>
    <p:sldId id="258" r:id="rId8"/>
    <p:sldId id="259" r:id="rId9"/>
    <p:sldId id="260" r:id="rId10"/>
    <p:sldId id="264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65" r:id="rId19"/>
    <p:sldId id="271" r:id="rId20"/>
    <p:sldId id="272" r:id="rId21"/>
    <p:sldId id="276" r:id="rId22"/>
    <p:sldId id="273" r:id="rId23"/>
    <p:sldId id="274" r:id="rId24"/>
    <p:sldId id="27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7642"/>
          </a:xfrm>
        </p:spPr>
        <p:txBody>
          <a:bodyPr>
            <a:normAutofit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Looping inputs back to previous layers.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5 x 5),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336</TotalTime>
  <Words>1671</Words>
  <Application>Microsoft Macintosh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Images and Convolutional Networks</vt:lpstr>
      <vt:lpstr>Detour 1 – Sequential vs Functional</vt:lpstr>
      <vt:lpstr>Detour 2 - Loss Measures</vt:lpstr>
      <vt:lpstr>Cross-Entropy</vt:lpstr>
      <vt:lpstr>Functional Models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Padding</vt:lpstr>
      <vt:lpstr>Pooling</vt:lpstr>
      <vt:lpstr>Batch Normalization</vt:lpstr>
      <vt:lpstr>Convolutional Portion</vt:lpstr>
      <vt:lpstr>CNN Back end</vt:lpstr>
      <vt:lpstr>Data Augmentation</vt:lpstr>
      <vt:lpstr>Pretrained Models and Transferred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15</cp:revision>
  <dcterms:created xsi:type="dcterms:W3CDTF">2022-03-22T17:43:55Z</dcterms:created>
  <dcterms:modified xsi:type="dcterms:W3CDTF">2022-03-23T19:41:00Z</dcterms:modified>
</cp:coreProperties>
</file>