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03/20/2022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r>
              <a:rPr lang="en-CA" dirty="0"/>
              <a:t>In general, depth is </a:t>
            </a:r>
            <a:r>
              <a:rPr lang="en-CA" dirty="0" err="1"/>
              <a:t>prefered</a:t>
            </a:r>
            <a:r>
              <a:rPr lang="en-CA" dirty="0"/>
              <a:t>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on or between layers to counter overfitting. </a:t>
            </a:r>
          </a:p>
          <a:p>
            <a:pPr lvl="1"/>
            <a:r>
              <a:rPr lang="en-CA" dirty="0"/>
              <a:t>Deeper networks can provide a kind of feature selection as less significant features are minimized. </a:t>
            </a:r>
          </a:p>
          <a:p>
            <a:pPr lvl="1"/>
            <a:r>
              <a:rPr lang="en-CA" dirty="0"/>
              <a:t>Deep networks have shown greater performance recently.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CA" dirty="0"/>
              <a:t>See more specific guidelines in workbook. </a:t>
            </a:r>
          </a:p>
          <a:p>
            <a:r>
              <a:rPr lang="en-CA" dirty="0"/>
              <a:t>Start with 1 to 3 layers the same size as the input (or ~512-768 if input is huge). </a:t>
            </a:r>
          </a:p>
          <a:p>
            <a:r>
              <a:rPr lang="en-CA" dirty="0"/>
              <a:t>Add layers to overfit. </a:t>
            </a:r>
          </a:p>
          <a:p>
            <a:r>
              <a:rPr lang="en-CA" dirty="0"/>
              <a:t>Add regularization to cut overfitting. </a:t>
            </a:r>
          </a:p>
          <a:p>
            <a:r>
              <a:rPr lang="en-CA" dirty="0"/>
              <a:t>Try with layer size “funneled” down layer by layer. </a:t>
            </a:r>
          </a:p>
          <a:p>
            <a:r>
              <a:rPr lang="en-CA" dirty="0"/>
              <a:t>Prune network. </a:t>
            </a:r>
          </a:p>
          <a:p>
            <a:endParaRPr lang="en-CA" dirty="0"/>
          </a:p>
          <a:p>
            <a:r>
              <a:rPr lang="en-CA" dirty="0"/>
              <a:t>A real answer is grid search, this should get us close enough to start with.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2806"/>
          </a:xfrm>
        </p:spPr>
        <p:txBody>
          <a:bodyPr/>
          <a:lstStyle/>
          <a:p>
            <a:r>
              <a:rPr lang="en-CA" dirty="0"/>
              <a:t>Epochs and batches are both things that are new to us with neural networks. </a:t>
            </a:r>
          </a:p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Generally, smaller batches (as small as 2 -32) seems to offer better generalizable models. 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We’ll leave this aside for the most part. </a:t>
            </a:r>
          </a:p>
          <a:p>
            <a:r>
              <a:rPr lang="en-CA" dirty="0"/>
              <a:t>Adam is the most common and is a good choice:</a:t>
            </a:r>
          </a:p>
          <a:p>
            <a:pPr lvl="1"/>
            <a:r>
              <a:rPr lang="en-CA" dirty="0"/>
              <a:t>Converges efficiently.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r>
              <a:rPr lang="en-CA" dirty="0"/>
              <a:t>Different algorithms are more critical with very large datasets where the computation differences on the specific data add up to substantial time.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Functions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Activation functions “squish” the linear combination in a neuron into an output. </a:t>
            </a:r>
          </a:p>
          <a:p>
            <a:r>
              <a:rPr lang="en-CA" dirty="0"/>
              <a:t>They provide the non-linearity that </a:t>
            </a:r>
            <a:r>
              <a:rPr lang="en-CA"/>
              <a:t>neural networks need. </a:t>
            </a:r>
          </a:p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502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Tensorflow and Keras Optimizations</vt:lpstr>
      <vt:lpstr>Neural Network Configuration</vt:lpstr>
      <vt:lpstr>Network Size</vt:lpstr>
      <vt:lpstr>Width vs Depth</vt:lpstr>
      <vt:lpstr>So how big do I make it?</vt:lpstr>
      <vt:lpstr>Epochs and Batches</vt:lpstr>
      <vt:lpstr>Optimizer</vt:lpstr>
      <vt:lpstr>Activation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1</cp:revision>
  <dcterms:created xsi:type="dcterms:W3CDTF">2022-03-20T15:31:24Z</dcterms:created>
  <dcterms:modified xsi:type="dcterms:W3CDTF">2022-03-20T15:55:10Z</dcterms:modified>
</cp:coreProperties>
</file>