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0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0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7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5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9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1BF5-A32E-1A45-9C2B-1802D67C77D5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8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98EB-A250-A874-A3B8-BC5C20DA4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 and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C422E-46E4-BD06-A346-ECE3FC966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2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99F5-5D45-A4E8-7071-A6F67951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71A5-775B-DD25-737A-64390A3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Population – the entirety of whatever we are examining. </a:t>
            </a:r>
          </a:p>
          <a:p>
            <a:pPr lvl="1"/>
            <a:r>
              <a:rPr lang="en-US" dirty="0"/>
              <a:t>Sample – some subset that we pull from the population for analysis.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7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FECA-0DE7-E666-AB37-57E9018B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A6CA-60D9-2612-A200-6FAA0E9D7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We can use a sample to draw inferences about the population as a whole:</a:t>
            </a:r>
          </a:p>
          <a:p>
            <a:pPr lvl="1"/>
            <a:r>
              <a:rPr lang="en-US" dirty="0"/>
              <a:t>This is what statisticians do with a census. </a:t>
            </a:r>
          </a:p>
          <a:p>
            <a:pPr lvl="1"/>
            <a:r>
              <a:rPr lang="en-US" dirty="0"/>
              <a:t>This is called inferential statistics – using stats to predict. ML grows from this. </a:t>
            </a:r>
          </a:p>
          <a:p>
            <a:pPr lvl="1"/>
            <a:endParaRPr lang="en-US" dirty="0"/>
          </a:p>
          <a:p>
            <a:r>
              <a:rPr lang="en-US" dirty="0"/>
              <a:t>The process is:</a:t>
            </a:r>
          </a:p>
          <a:p>
            <a:pPr lvl="1"/>
            <a:r>
              <a:rPr lang="en-US" dirty="0"/>
              <a:t>Match our sample to an analytical distribution. </a:t>
            </a:r>
          </a:p>
          <a:p>
            <a:pPr lvl="1"/>
            <a:r>
              <a:rPr lang="en-US" dirty="0"/>
              <a:t>Generate random values that fit that distribution. </a:t>
            </a:r>
          </a:p>
          <a:p>
            <a:pPr lvl="1"/>
            <a:r>
              <a:rPr lang="en-US" dirty="0"/>
              <a:t>Use the aggregates of those trails along with error measures to draw inferences about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89694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B30F-8FC5-BA2F-DDAE-26A52B67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297A-60F8-D213-DA79-218C928C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80B7-4916-A592-E090-DF428874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C60B-00BE-4416-FDD0-95632385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a matching distribution, we can make predictions via running trials.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FBC0-75DD-15F9-AD6A-66963F21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Confidence Intervals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1A34-1874-F77F-41E5-05B92E77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5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</TotalTime>
  <Words>128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Sampling and Estimation</vt:lpstr>
      <vt:lpstr>Population and Samples</vt:lpstr>
      <vt:lpstr>Estimation</vt:lpstr>
      <vt:lpstr>Estimators</vt:lpstr>
      <vt:lpstr>Trials</vt:lpstr>
      <vt:lpstr>Confidence Intervals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Estimation</dc:title>
  <dc:creator>Akeem Semper</dc:creator>
  <cp:lastModifiedBy>Akeem Semper</cp:lastModifiedBy>
  <cp:revision>2</cp:revision>
  <dcterms:created xsi:type="dcterms:W3CDTF">2022-06-01T19:53:14Z</dcterms:created>
  <dcterms:modified xsi:type="dcterms:W3CDTF">2022-06-01T20:04:44Z</dcterms:modified>
</cp:coreProperties>
</file>