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78" r:id="rId5"/>
    <p:sldId id="279" r:id="rId6"/>
    <p:sldId id="280" r:id="rId7"/>
    <p:sldId id="281" r:id="rId8"/>
    <p:sldId id="282" r:id="rId9"/>
    <p:sldId id="283" r:id="rId10"/>
    <p:sldId id="256" r:id="rId11"/>
    <p:sldId id="259" r:id="rId12"/>
    <p:sldId id="260" r:id="rId13"/>
    <p:sldId id="257" r:id="rId14"/>
    <p:sldId id="258" r:id="rId15"/>
    <p:sldId id="261" r:id="rId16"/>
    <p:sldId id="262" r:id="rId17"/>
    <p:sldId id="263" r:id="rId18"/>
    <p:sldId id="264" r:id="rId19"/>
    <p:sldId id="265" r:id="rId20"/>
    <p:sldId id="269" r:id="rId21"/>
    <p:sldId id="266" r:id="rId22"/>
    <p:sldId id="267" r:id="rId23"/>
    <p:sldId id="268" r:id="rId24"/>
    <p:sldId id="270" r:id="rId25"/>
    <p:sldId id="271" r:id="rId26"/>
    <p:sldId id="284" r:id="rId27"/>
    <p:sldId id="272" r:id="rId28"/>
    <p:sldId id="285" r:id="rId29"/>
    <p:sldId id="273" r:id="rId30"/>
    <p:sldId id="274" r:id="rId31"/>
    <p:sldId id="277" r:id="rId32"/>
    <p:sldId id="286" r:id="rId33"/>
    <p:sldId id="276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95821"/>
  </p:normalViewPr>
  <p:slideViewPr>
    <p:cSldViewPr snapToGrid="0">
      <p:cViewPr varScale="1">
        <p:scale>
          <a:sx n="109" d="100"/>
          <a:sy n="109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905C3DE3-1443-3043-8B47-6AFE05A850A1}"/>
    <pc:docChg chg="custSel addSld modSld">
      <pc:chgData name="Akeem Semper" userId="cc425854-bfb3-47ac-926f-09ad9d4095cc" providerId="ADAL" clId="{905C3DE3-1443-3043-8B47-6AFE05A850A1}" dt="2021-08-16T16:02:53.580" v="16" actId="5793"/>
      <pc:docMkLst>
        <pc:docMk/>
      </pc:docMkLst>
      <pc:sldChg chg="modSp new mod">
        <pc:chgData name="Akeem Semper" userId="cc425854-bfb3-47ac-926f-09ad9d4095cc" providerId="ADAL" clId="{905C3DE3-1443-3043-8B47-6AFE05A850A1}" dt="2021-08-16T16:02:53.580" v="16" actId="5793"/>
        <pc:sldMkLst>
          <pc:docMk/>
          <pc:sldMk cId="1083871052" sldId="269"/>
        </pc:sldMkLst>
        <pc:spChg chg="mod">
          <ac:chgData name="Akeem Semper" userId="cc425854-bfb3-47ac-926f-09ad9d4095cc" providerId="ADAL" clId="{905C3DE3-1443-3043-8B47-6AFE05A850A1}" dt="2021-08-16T16:02:53.580" v="16" actId="5793"/>
          <ac:spMkLst>
            <pc:docMk/>
            <pc:sldMk cId="1083871052" sldId="269"/>
            <ac:spMk id="2" creationId="{0D1B14DB-438A-A54F-B9F2-7D7E9AAB8275}"/>
          </ac:spMkLst>
        </pc:spChg>
      </pc:sldChg>
    </pc:docChg>
  </pc:docChgLst>
  <pc:docChgLst>
    <pc:chgData name="Akeem Semper" userId="cc425854-bfb3-47ac-926f-09ad9d4095cc" providerId="ADAL" clId="{E533D1E8-3104-C348-9C8A-BF27E76B350A}"/>
    <pc:docChg chg="custSel addSld modSld">
      <pc:chgData name="Akeem Semper" userId="cc425854-bfb3-47ac-926f-09ad9d4095cc" providerId="ADAL" clId="{E533D1E8-3104-C348-9C8A-BF27E76B350A}" dt="2021-09-08T15:52:44.515" v="731" actId="20577"/>
      <pc:docMkLst>
        <pc:docMk/>
      </pc:docMkLst>
      <pc:sldChg chg="modSp new mod">
        <pc:chgData name="Akeem Semper" userId="cc425854-bfb3-47ac-926f-09ad9d4095cc" providerId="ADAL" clId="{E533D1E8-3104-C348-9C8A-BF27E76B350A}" dt="2021-09-08T15:44:45.068" v="373" actId="20577"/>
        <pc:sldMkLst>
          <pc:docMk/>
          <pc:sldMk cId="2415633895" sldId="270"/>
        </pc:sldMkLst>
        <pc:spChg chg="mod">
          <ac:chgData name="Akeem Semper" userId="cc425854-bfb3-47ac-926f-09ad9d4095cc" providerId="ADAL" clId="{E533D1E8-3104-C348-9C8A-BF27E76B350A}" dt="2021-09-08T15:42:07.464" v="6" actId="20577"/>
          <ac:spMkLst>
            <pc:docMk/>
            <pc:sldMk cId="2415633895" sldId="270"/>
            <ac:spMk id="2" creationId="{605E1467-1787-0148-8F2B-6439813A8600}"/>
          </ac:spMkLst>
        </pc:spChg>
        <pc:spChg chg="mod">
          <ac:chgData name="Akeem Semper" userId="cc425854-bfb3-47ac-926f-09ad9d4095cc" providerId="ADAL" clId="{E533D1E8-3104-C348-9C8A-BF27E76B350A}" dt="2021-09-08T15:44:45.068" v="373" actId="20577"/>
          <ac:spMkLst>
            <pc:docMk/>
            <pc:sldMk cId="2415633895" sldId="270"/>
            <ac:spMk id="3" creationId="{B38C6701-9CAB-4344-A472-F4C6EF81459B}"/>
          </ac:spMkLst>
        </pc:spChg>
      </pc:sldChg>
      <pc:sldChg chg="modSp new mod">
        <pc:chgData name="Akeem Semper" userId="cc425854-bfb3-47ac-926f-09ad9d4095cc" providerId="ADAL" clId="{E533D1E8-3104-C348-9C8A-BF27E76B350A}" dt="2021-09-08T15:45:43.894" v="393" actId="20577"/>
        <pc:sldMkLst>
          <pc:docMk/>
          <pc:sldMk cId="1970343222" sldId="271"/>
        </pc:sldMkLst>
        <pc:spChg chg="mod">
          <ac:chgData name="Akeem Semper" userId="cc425854-bfb3-47ac-926f-09ad9d4095cc" providerId="ADAL" clId="{E533D1E8-3104-C348-9C8A-BF27E76B350A}" dt="2021-09-08T15:44:54.875" v="389" actId="20577"/>
          <ac:spMkLst>
            <pc:docMk/>
            <pc:sldMk cId="1970343222" sldId="271"/>
            <ac:spMk id="2" creationId="{CFB97F38-3F1F-4045-9D92-6E326CC825EF}"/>
          </ac:spMkLst>
        </pc:spChg>
        <pc:spChg chg="mod">
          <ac:chgData name="Akeem Semper" userId="cc425854-bfb3-47ac-926f-09ad9d4095cc" providerId="ADAL" clId="{E533D1E8-3104-C348-9C8A-BF27E76B350A}" dt="2021-09-08T15:45:43.894" v="393" actId="20577"/>
          <ac:spMkLst>
            <pc:docMk/>
            <pc:sldMk cId="1970343222" sldId="271"/>
            <ac:spMk id="3" creationId="{6774D1A3-ECD6-8349-8F9E-90C5B7FD2F8F}"/>
          </ac:spMkLst>
        </pc:spChg>
      </pc:sldChg>
      <pc:sldChg chg="addSp modSp new mod">
        <pc:chgData name="Akeem Semper" userId="cc425854-bfb3-47ac-926f-09ad9d4095cc" providerId="ADAL" clId="{E533D1E8-3104-C348-9C8A-BF27E76B350A}" dt="2021-09-08T15:46:17.597" v="398" actId="14100"/>
        <pc:sldMkLst>
          <pc:docMk/>
          <pc:sldMk cId="3075462599" sldId="272"/>
        </pc:sldMkLst>
        <pc:picChg chg="add mod">
          <ac:chgData name="Akeem Semper" userId="cc425854-bfb3-47ac-926f-09ad9d4095cc" providerId="ADAL" clId="{E533D1E8-3104-C348-9C8A-BF27E76B350A}" dt="2021-09-08T15:46:17.597" v="398" actId="14100"/>
          <ac:picMkLst>
            <pc:docMk/>
            <pc:sldMk cId="3075462599" sldId="272"/>
            <ac:picMk id="4" creationId="{456DC295-B574-C946-8573-358F38C62FEA}"/>
          </ac:picMkLst>
        </pc:picChg>
      </pc:sldChg>
      <pc:sldChg chg="addSp delSp modSp new">
        <pc:chgData name="Akeem Semper" userId="cc425854-bfb3-47ac-926f-09ad9d4095cc" providerId="ADAL" clId="{E533D1E8-3104-C348-9C8A-BF27E76B350A}" dt="2021-09-08T15:48:39.910" v="406" actId="14100"/>
        <pc:sldMkLst>
          <pc:docMk/>
          <pc:sldMk cId="2949034797" sldId="273"/>
        </pc:sldMkLst>
        <pc:picChg chg="add del mod">
          <ac:chgData name="Akeem Semper" userId="cc425854-bfb3-47ac-926f-09ad9d4095cc" providerId="ADAL" clId="{E533D1E8-3104-C348-9C8A-BF27E76B350A}" dt="2021-09-08T15:48:28.154" v="403" actId="478"/>
          <ac:picMkLst>
            <pc:docMk/>
            <pc:sldMk cId="2949034797" sldId="273"/>
            <ac:picMk id="1026" creationId="{E60C8220-9D8D-3D41-995A-4D832B5F5C37}"/>
          </ac:picMkLst>
        </pc:picChg>
        <pc:picChg chg="add mod">
          <ac:chgData name="Akeem Semper" userId="cc425854-bfb3-47ac-926f-09ad9d4095cc" providerId="ADAL" clId="{E533D1E8-3104-C348-9C8A-BF27E76B350A}" dt="2021-09-08T15:48:39.910" v="406" actId="14100"/>
          <ac:picMkLst>
            <pc:docMk/>
            <pc:sldMk cId="2949034797" sldId="273"/>
            <ac:picMk id="1028" creationId="{B763DD12-4546-E546-A6DE-B29D61351B05}"/>
          </ac:picMkLst>
        </pc:picChg>
      </pc:sldChg>
      <pc:sldChg chg="addSp modSp new mod setBg">
        <pc:chgData name="Akeem Semper" userId="cc425854-bfb3-47ac-926f-09ad9d4095cc" providerId="ADAL" clId="{E533D1E8-3104-C348-9C8A-BF27E76B350A}" dt="2021-09-08T15:49:39.712" v="428" actId="403"/>
        <pc:sldMkLst>
          <pc:docMk/>
          <pc:sldMk cId="2017262997" sldId="274"/>
        </pc:sldMkLst>
        <pc:spChg chg="mod">
          <ac:chgData name="Akeem Semper" userId="cc425854-bfb3-47ac-926f-09ad9d4095cc" providerId="ADAL" clId="{E533D1E8-3104-C348-9C8A-BF27E76B350A}" dt="2021-09-08T15:49:29.559" v="426" actId="20577"/>
          <ac:spMkLst>
            <pc:docMk/>
            <pc:sldMk cId="2017262997" sldId="274"/>
            <ac:spMk id="2" creationId="{9F39DE79-F6E8-4C40-987B-9111E5833973}"/>
          </ac:spMkLst>
        </pc:spChg>
        <pc:spChg chg="mod">
          <ac:chgData name="Akeem Semper" userId="cc425854-bfb3-47ac-926f-09ad9d4095cc" providerId="ADAL" clId="{E533D1E8-3104-C348-9C8A-BF27E76B350A}" dt="2021-09-08T15:49:39.712" v="428" actId="403"/>
          <ac:spMkLst>
            <pc:docMk/>
            <pc:sldMk cId="2017262997" sldId="274"/>
            <ac:spMk id="3" creationId="{8A2C5EA2-9F8C-1B47-BDA6-6789C0E17366}"/>
          </ac:spMkLst>
        </pc:spChg>
        <pc:spChg chg="add">
          <ac:chgData name="Akeem Semper" userId="cc425854-bfb3-47ac-926f-09ad9d4095cc" providerId="ADAL" clId="{E533D1E8-3104-C348-9C8A-BF27E76B350A}" dt="2021-09-08T15:49:09.937" v="409" actId="26606"/>
          <ac:spMkLst>
            <pc:docMk/>
            <pc:sldMk cId="2017262997" sldId="274"/>
            <ac:spMk id="9" creationId="{35C3D674-3D59-4E93-80CA-0C0A9095E816}"/>
          </ac:spMkLst>
        </pc:spChg>
        <pc:spChg chg="add">
          <ac:chgData name="Akeem Semper" userId="cc425854-bfb3-47ac-926f-09ad9d4095cc" providerId="ADAL" clId="{E533D1E8-3104-C348-9C8A-BF27E76B350A}" dt="2021-09-08T15:49:09.937" v="409" actId="26606"/>
          <ac:spMkLst>
            <pc:docMk/>
            <pc:sldMk cId="2017262997" sldId="274"/>
            <ac:spMk id="13" creationId="{EF2A81E1-BCBE-426B-8C09-33274E69409D}"/>
          </ac:spMkLst>
        </pc:spChg>
        <pc:picChg chg="add mod">
          <ac:chgData name="Akeem Semper" userId="cc425854-bfb3-47ac-926f-09ad9d4095cc" providerId="ADAL" clId="{E533D1E8-3104-C348-9C8A-BF27E76B350A}" dt="2021-09-08T15:49:35.825" v="427" actId="14100"/>
          <ac:picMkLst>
            <pc:docMk/>
            <pc:sldMk cId="2017262997" sldId="274"/>
            <ac:picMk id="4" creationId="{AD1A3A51-92E1-FB48-8502-D8B2AAA1BDD7}"/>
          </ac:picMkLst>
        </pc:picChg>
        <pc:picChg chg="add">
          <ac:chgData name="Akeem Semper" userId="cc425854-bfb3-47ac-926f-09ad9d4095cc" providerId="ADAL" clId="{E533D1E8-3104-C348-9C8A-BF27E76B350A}" dt="2021-09-08T15:49:09.937" v="409" actId="26606"/>
          <ac:picMkLst>
            <pc:docMk/>
            <pc:sldMk cId="2017262997" sldId="274"/>
            <ac:picMk id="15" creationId="{39D1DDD4-5BB3-45BA-B9B3-06B62299AD79}"/>
          </ac:picMkLst>
        </pc:picChg>
        <pc:cxnChg chg="add">
          <ac:chgData name="Akeem Semper" userId="cc425854-bfb3-47ac-926f-09ad9d4095cc" providerId="ADAL" clId="{E533D1E8-3104-C348-9C8A-BF27E76B350A}" dt="2021-09-08T15:49:09.937" v="409" actId="26606"/>
          <ac:cxnSpMkLst>
            <pc:docMk/>
            <pc:sldMk cId="2017262997" sldId="274"/>
            <ac:cxnSpMk id="11" creationId="{C884B8F8-FDC9-498B-9960-5D7260AFCB03}"/>
          </ac:cxnSpMkLst>
        </pc:cxnChg>
        <pc:cxnChg chg="add">
          <ac:chgData name="Akeem Semper" userId="cc425854-bfb3-47ac-926f-09ad9d4095cc" providerId="ADAL" clId="{E533D1E8-3104-C348-9C8A-BF27E76B350A}" dt="2021-09-08T15:49:09.937" v="409" actId="26606"/>
          <ac:cxnSpMkLst>
            <pc:docMk/>
            <pc:sldMk cId="2017262997" sldId="274"/>
            <ac:cxnSpMk id="17" creationId="{A24DAE64-2302-42EA-8239-F2F0775CA5AD}"/>
          </ac:cxnSpMkLst>
        </pc:cxnChg>
      </pc:sldChg>
      <pc:sldChg chg="addSp modSp new mod">
        <pc:chgData name="Akeem Semper" userId="cc425854-bfb3-47ac-926f-09ad9d4095cc" providerId="ADAL" clId="{E533D1E8-3104-C348-9C8A-BF27E76B350A}" dt="2021-09-08T15:51:11.962" v="463" actId="1076"/>
        <pc:sldMkLst>
          <pc:docMk/>
          <pc:sldMk cId="1280559544" sldId="275"/>
        </pc:sldMkLst>
        <pc:spChg chg="mod">
          <ac:chgData name="Akeem Semper" userId="cc425854-bfb3-47ac-926f-09ad9d4095cc" providerId="ADAL" clId="{E533D1E8-3104-C348-9C8A-BF27E76B350A}" dt="2021-09-08T15:50:04.346" v="460" actId="5793"/>
          <ac:spMkLst>
            <pc:docMk/>
            <pc:sldMk cId="1280559544" sldId="275"/>
            <ac:spMk id="2" creationId="{138DAAF2-2EEB-894A-966F-FB0ADE066B10}"/>
          </ac:spMkLst>
        </pc:spChg>
        <pc:picChg chg="add mod">
          <ac:chgData name="Akeem Semper" userId="cc425854-bfb3-47ac-926f-09ad9d4095cc" providerId="ADAL" clId="{E533D1E8-3104-C348-9C8A-BF27E76B350A}" dt="2021-09-08T15:51:11.962" v="463" actId="1076"/>
          <ac:picMkLst>
            <pc:docMk/>
            <pc:sldMk cId="1280559544" sldId="275"/>
            <ac:picMk id="2050" creationId="{4C2DEB73-60BC-5249-8D22-F335A341B4FF}"/>
          </ac:picMkLst>
        </pc:picChg>
      </pc:sldChg>
      <pc:sldChg chg="modSp new mod">
        <pc:chgData name="Akeem Semper" userId="cc425854-bfb3-47ac-926f-09ad9d4095cc" providerId="ADAL" clId="{E533D1E8-3104-C348-9C8A-BF27E76B350A}" dt="2021-09-08T15:52:44.515" v="731" actId="20577"/>
        <pc:sldMkLst>
          <pc:docMk/>
          <pc:sldMk cId="3696996984" sldId="276"/>
        </pc:sldMkLst>
        <pc:spChg chg="mod">
          <ac:chgData name="Akeem Semper" userId="cc425854-bfb3-47ac-926f-09ad9d4095cc" providerId="ADAL" clId="{E533D1E8-3104-C348-9C8A-BF27E76B350A}" dt="2021-09-08T15:51:20.544" v="474" actId="20577"/>
          <ac:spMkLst>
            <pc:docMk/>
            <pc:sldMk cId="3696996984" sldId="276"/>
            <ac:spMk id="2" creationId="{2B0DD83B-0F16-9544-9FE0-F557FBD9EFF9}"/>
          </ac:spMkLst>
        </pc:spChg>
        <pc:spChg chg="mod">
          <ac:chgData name="Akeem Semper" userId="cc425854-bfb3-47ac-926f-09ad9d4095cc" providerId="ADAL" clId="{E533D1E8-3104-C348-9C8A-BF27E76B350A}" dt="2021-09-08T15:52:44.515" v="731" actId="20577"/>
          <ac:spMkLst>
            <pc:docMk/>
            <pc:sldMk cId="3696996984" sldId="276"/>
            <ac:spMk id="3" creationId="{54314B2C-0CA9-B34B-B179-9C963FB75BC4}"/>
          </ac:spMkLst>
        </pc:spChg>
      </pc:sldChg>
    </pc:docChg>
  </pc:docChgLst>
  <pc:docChgLst>
    <pc:chgData name="Akeem" userId="cc425854-bfb3-47ac-926f-09ad9d4095cc" providerId="ADAL" clId="{3FAFDD64-474E-429A-990C-B7D55ED237A1}"/>
    <pc:docChg chg="undo custSel mod addSld delSld modSld">
      <pc:chgData name="Akeem" userId="cc425854-bfb3-47ac-926f-09ad9d4095cc" providerId="ADAL" clId="{3FAFDD64-474E-429A-990C-B7D55ED237A1}" dt="2021-01-23T18:30:45.255" v="3910" actId="20577"/>
      <pc:docMkLst>
        <pc:docMk/>
      </pc:docMkLst>
      <pc:sldChg chg="modSp">
        <pc:chgData name="Akeem" userId="cc425854-bfb3-47ac-926f-09ad9d4095cc" providerId="ADAL" clId="{3FAFDD64-474E-429A-990C-B7D55ED237A1}" dt="2021-01-23T17:33:46.492" v="19"/>
        <pc:sldMkLst>
          <pc:docMk/>
          <pc:sldMk cId="3006118279" sldId="256"/>
        </pc:sldMkLst>
        <pc:spChg chg="mod">
          <ac:chgData name="Akeem" userId="cc425854-bfb3-47ac-926f-09ad9d4095cc" providerId="ADAL" clId="{3FAFDD64-474E-429A-990C-B7D55ED237A1}" dt="2021-01-23T17:33:46.492" v="19"/>
          <ac:spMkLst>
            <pc:docMk/>
            <pc:sldMk cId="3006118279" sldId="256"/>
            <ac:spMk id="2" creationId="{D5219269-6BAB-4B04-A21A-E0BD348D80DC}"/>
          </ac:spMkLst>
        </pc:spChg>
        <pc:spChg chg="mod">
          <ac:chgData name="Akeem" userId="cc425854-bfb3-47ac-926f-09ad9d4095cc" providerId="ADAL" clId="{3FAFDD64-474E-429A-990C-B7D55ED237A1}" dt="2021-01-23T17:33:46.492" v="19"/>
          <ac:spMkLst>
            <pc:docMk/>
            <pc:sldMk cId="3006118279" sldId="256"/>
            <ac:spMk id="3" creationId="{04CEF03D-42D4-4071-B3E1-9E54A49E6C03}"/>
          </ac:spMkLst>
        </pc:spChg>
      </pc:sldChg>
      <pc:sldChg chg="modSp new mod">
        <pc:chgData name="Akeem" userId="cc425854-bfb3-47ac-926f-09ad9d4095cc" providerId="ADAL" clId="{3FAFDD64-474E-429A-990C-B7D55ED237A1}" dt="2021-01-23T17:36:33.130" v="225" actId="20577"/>
        <pc:sldMkLst>
          <pc:docMk/>
          <pc:sldMk cId="4179692843" sldId="257"/>
        </pc:sldMkLst>
        <pc:spChg chg="mod">
          <ac:chgData name="Akeem" userId="cc425854-bfb3-47ac-926f-09ad9d4095cc" providerId="ADAL" clId="{3FAFDD64-474E-429A-990C-B7D55ED237A1}" dt="2021-01-23T17:33:54.586" v="22" actId="20577"/>
          <ac:spMkLst>
            <pc:docMk/>
            <pc:sldMk cId="4179692843" sldId="257"/>
            <ac:spMk id="2" creationId="{6722AC48-625D-4590-873F-482F436EBD48}"/>
          </ac:spMkLst>
        </pc:spChg>
        <pc:spChg chg="mod">
          <ac:chgData name="Akeem" userId="cc425854-bfb3-47ac-926f-09ad9d4095cc" providerId="ADAL" clId="{3FAFDD64-474E-429A-990C-B7D55ED237A1}" dt="2021-01-23T17:36:33.130" v="225" actId="20577"/>
          <ac:spMkLst>
            <pc:docMk/>
            <pc:sldMk cId="4179692843" sldId="257"/>
            <ac:spMk id="3" creationId="{F1C2B76F-78A3-4201-AE46-986C1711ADF0}"/>
          </ac:spMkLst>
        </pc:spChg>
      </pc:sldChg>
      <pc:sldChg chg="modSp new mod">
        <pc:chgData name="Akeem" userId="cc425854-bfb3-47ac-926f-09ad9d4095cc" providerId="ADAL" clId="{3FAFDD64-474E-429A-990C-B7D55ED237A1}" dt="2021-01-23T17:42:47.225" v="469" actId="20577"/>
        <pc:sldMkLst>
          <pc:docMk/>
          <pc:sldMk cId="145422333" sldId="258"/>
        </pc:sldMkLst>
        <pc:spChg chg="mod">
          <ac:chgData name="Akeem" userId="cc425854-bfb3-47ac-926f-09ad9d4095cc" providerId="ADAL" clId="{3FAFDD64-474E-429A-990C-B7D55ED237A1}" dt="2021-01-23T17:36:55.745" v="251" actId="20577"/>
          <ac:spMkLst>
            <pc:docMk/>
            <pc:sldMk cId="145422333" sldId="258"/>
            <ac:spMk id="2" creationId="{7B24C5F1-9C35-4DBA-BB84-281362AA271B}"/>
          </ac:spMkLst>
        </pc:spChg>
        <pc:spChg chg="mod">
          <ac:chgData name="Akeem" userId="cc425854-bfb3-47ac-926f-09ad9d4095cc" providerId="ADAL" clId="{3FAFDD64-474E-429A-990C-B7D55ED237A1}" dt="2021-01-23T17:42:47.225" v="469" actId="20577"/>
          <ac:spMkLst>
            <pc:docMk/>
            <pc:sldMk cId="145422333" sldId="258"/>
            <ac:spMk id="3" creationId="{E5EE9999-C8E2-4638-A0F3-4247ECAEA7DC}"/>
          </ac:spMkLst>
        </pc:spChg>
      </pc:sldChg>
      <pc:sldChg chg="addSp delSp modSp new mod setBg setClrOvrMap">
        <pc:chgData name="Akeem" userId="cc425854-bfb3-47ac-926f-09ad9d4095cc" providerId="ADAL" clId="{3FAFDD64-474E-429A-990C-B7D55ED237A1}" dt="2021-01-23T17:38:32.809" v="357" actId="26606"/>
        <pc:sldMkLst>
          <pc:docMk/>
          <pc:sldMk cId="73191526" sldId="259"/>
        </pc:sldMkLst>
        <pc:spChg chg="mo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" creationId="{740350FC-2D1C-4DF9-A54F-0488E90AF422}"/>
          </ac:spMkLst>
        </pc:spChg>
        <pc:spChg chg="del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3" creationId="{32DDF47B-2529-4F54-A485-7E72D3A20A6D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8" creationId="{23522FE7-5A29-4EF6-B1EF-2CA55748A772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16" creationId="{1C69834E-5EEE-4D61-833E-04928896454C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18" creationId="{58E5D9BA-46E7-4BFA-9C74-75495BF6F54D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0" creationId="{5B033D76-5800-44B6-AFE9-EE2106935115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2" creationId="{522D6F85-FFBA-4F81-AEE5-AAA17CB7AA98}"/>
          </ac:spMkLst>
        </pc:spChg>
        <pc:spChg chg="add">
          <ac:chgData name="Akeem" userId="cc425854-bfb3-47ac-926f-09ad9d4095cc" providerId="ADAL" clId="{3FAFDD64-474E-429A-990C-B7D55ED237A1}" dt="2021-01-23T17:38:32.809" v="357" actId="26606"/>
          <ac:spMkLst>
            <pc:docMk/>
            <pc:sldMk cId="73191526" sldId="259"/>
            <ac:spMk id="24" creationId="{13B31514-E6DF-4357-9EEA-EFB7983080DA}"/>
          </ac:spMkLst>
        </pc:spChg>
        <pc:picChg chg="add">
          <ac:chgData name="Akeem" userId="cc425854-bfb3-47ac-926f-09ad9d4095cc" providerId="ADAL" clId="{3FAFDD64-474E-429A-990C-B7D55ED237A1}" dt="2021-01-23T17:38:32.809" v="357" actId="26606"/>
          <ac:picMkLst>
            <pc:docMk/>
            <pc:sldMk cId="73191526" sldId="259"/>
            <ac:picMk id="10" creationId="{C2192E09-EBC7-416C-B887-DFF915D7F43D}"/>
          </ac:picMkLst>
        </pc:picChg>
        <pc:picChg chg="add">
          <ac:chgData name="Akeem" userId="cc425854-bfb3-47ac-926f-09ad9d4095cc" providerId="ADAL" clId="{3FAFDD64-474E-429A-990C-B7D55ED237A1}" dt="2021-01-23T17:38:32.809" v="357" actId="26606"/>
          <ac:picMkLst>
            <pc:docMk/>
            <pc:sldMk cId="73191526" sldId="259"/>
            <ac:picMk id="26" creationId="{4C401D57-600A-4C91-AC9A-14CA1ED6F7D8}"/>
          </ac:picMkLst>
        </pc:picChg>
        <pc:cxnChg chg="add">
          <ac:chgData name="Akeem" userId="cc425854-bfb3-47ac-926f-09ad9d4095cc" providerId="ADAL" clId="{3FAFDD64-474E-429A-990C-B7D55ED237A1}" dt="2021-01-23T17:38:32.809" v="357" actId="26606"/>
          <ac:cxnSpMkLst>
            <pc:docMk/>
            <pc:sldMk cId="73191526" sldId="259"/>
            <ac:cxnSpMk id="12" creationId="{2924498D-E084-44BE-A196-CFCE35564350}"/>
          </ac:cxnSpMkLst>
        </pc:cxnChg>
        <pc:cxnChg chg="add">
          <ac:chgData name="Akeem" userId="cc425854-bfb3-47ac-926f-09ad9d4095cc" providerId="ADAL" clId="{3FAFDD64-474E-429A-990C-B7D55ED237A1}" dt="2021-01-23T17:38:32.809" v="357" actId="26606"/>
          <ac:cxnSpMkLst>
            <pc:docMk/>
            <pc:sldMk cId="73191526" sldId="259"/>
            <ac:cxnSpMk id="14" creationId="{3BBC7667-C352-4842-9AFD-E5C16AD002F4}"/>
          </ac:cxnSpMkLst>
        </pc:cxnChg>
        <pc:cxnChg chg="add">
          <ac:chgData name="Akeem" userId="cc425854-bfb3-47ac-926f-09ad9d4095cc" providerId="ADAL" clId="{3FAFDD64-474E-429A-990C-B7D55ED237A1}" dt="2021-01-23T17:38:32.809" v="357" actId="26606"/>
          <ac:cxnSpMkLst>
            <pc:docMk/>
            <pc:sldMk cId="73191526" sldId="259"/>
            <ac:cxnSpMk id="28" creationId="{412BDC66-00FA-4A3F-9BC7-BE05FF7705F8}"/>
          </ac:cxnSpMkLst>
        </pc:cxnChg>
      </pc:sldChg>
      <pc:sldChg chg="addSp modSp new">
        <pc:chgData name="Akeem" userId="cc425854-bfb3-47ac-926f-09ad9d4095cc" providerId="ADAL" clId="{3FAFDD64-474E-429A-990C-B7D55ED237A1}" dt="2021-01-23T17:41:27.191" v="362" actId="1076"/>
        <pc:sldMkLst>
          <pc:docMk/>
          <pc:sldMk cId="2943278846" sldId="260"/>
        </pc:sldMkLst>
        <pc:picChg chg="add mod">
          <ac:chgData name="Akeem" userId="cc425854-bfb3-47ac-926f-09ad9d4095cc" providerId="ADAL" clId="{3FAFDD64-474E-429A-990C-B7D55ED237A1}" dt="2021-01-23T17:41:27.191" v="362" actId="1076"/>
          <ac:picMkLst>
            <pc:docMk/>
            <pc:sldMk cId="2943278846" sldId="260"/>
            <ac:picMk id="1026" creationId="{ED97FEE8-D2F0-4B72-9E01-8B0C639536EF}"/>
          </ac:picMkLst>
        </pc:picChg>
      </pc:sldChg>
      <pc:sldChg chg="modSp new mod">
        <pc:chgData name="Akeem" userId="cc425854-bfb3-47ac-926f-09ad9d4095cc" providerId="ADAL" clId="{3FAFDD64-474E-429A-990C-B7D55ED237A1}" dt="2021-01-23T17:47:27.385" v="884" actId="5793"/>
        <pc:sldMkLst>
          <pc:docMk/>
          <pc:sldMk cId="2338393034" sldId="261"/>
        </pc:sldMkLst>
        <pc:spChg chg="mod">
          <ac:chgData name="Akeem" userId="cc425854-bfb3-47ac-926f-09ad9d4095cc" providerId="ADAL" clId="{3FAFDD64-474E-429A-990C-B7D55ED237A1}" dt="2021-01-23T17:43:04.762" v="498" actId="20577"/>
          <ac:spMkLst>
            <pc:docMk/>
            <pc:sldMk cId="2338393034" sldId="261"/>
            <ac:spMk id="2" creationId="{C0DA4244-D682-4C77-9687-1AFA649DAAD9}"/>
          </ac:spMkLst>
        </pc:spChg>
        <pc:spChg chg="mod">
          <ac:chgData name="Akeem" userId="cc425854-bfb3-47ac-926f-09ad9d4095cc" providerId="ADAL" clId="{3FAFDD64-474E-429A-990C-B7D55ED237A1}" dt="2021-01-23T17:47:27.385" v="884" actId="5793"/>
          <ac:spMkLst>
            <pc:docMk/>
            <pc:sldMk cId="2338393034" sldId="261"/>
            <ac:spMk id="3" creationId="{DA977847-67E3-45AE-8750-232FEF3391DC}"/>
          </ac:spMkLst>
        </pc:spChg>
      </pc:sldChg>
      <pc:sldChg chg="modSp new mod">
        <pc:chgData name="Akeem" userId="cc425854-bfb3-47ac-926f-09ad9d4095cc" providerId="ADAL" clId="{3FAFDD64-474E-429A-990C-B7D55ED237A1}" dt="2021-01-23T17:49:27.857" v="1101" actId="20577"/>
        <pc:sldMkLst>
          <pc:docMk/>
          <pc:sldMk cId="2464402068" sldId="262"/>
        </pc:sldMkLst>
        <pc:spChg chg="mod">
          <ac:chgData name="Akeem" userId="cc425854-bfb3-47ac-926f-09ad9d4095cc" providerId="ADAL" clId="{3FAFDD64-474E-429A-990C-B7D55ED237A1}" dt="2021-01-23T17:47:39.362" v="909" actId="5793"/>
          <ac:spMkLst>
            <pc:docMk/>
            <pc:sldMk cId="2464402068" sldId="262"/>
            <ac:spMk id="2" creationId="{D05376BD-C78F-481F-8FCD-647B33916B42}"/>
          </ac:spMkLst>
        </pc:spChg>
        <pc:spChg chg="mod">
          <ac:chgData name="Akeem" userId="cc425854-bfb3-47ac-926f-09ad9d4095cc" providerId="ADAL" clId="{3FAFDD64-474E-429A-990C-B7D55ED237A1}" dt="2021-01-23T17:49:27.857" v="1101" actId="20577"/>
          <ac:spMkLst>
            <pc:docMk/>
            <pc:sldMk cId="2464402068" sldId="262"/>
            <ac:spMk id="3" creationId="{5502754E-C9CE-4EAC-91A9-D8C1744EA2D4}"/>
          </ac:spMkLst>
        </pc:spChg>
      </pc:sldChg>
      <pc:sldChg chg="addSp modSp new mod modClrScheme chgLayout">
        <pc:chgData name="Akeem" userId="cc425854-bfb3-47ac-926f-09ad9d4095cc" providerId="ADAL" clId="{3FAFDD64-474E-429A-990C-B7D55ED237A1}" dt="2021-01-23T18:05:28.920" v="1753" actId="20577"/>
        <pc:sldMkLst>
          <pc:docMk/>
          <pc:sldMk cId="2353513517" sldId="263"/>
        </pc:sldMkLst>
        <pc:spChg chg="mod ord">
          <ac:chgData name="Akeem" userId="cc425854-bfb3-47ac-926f-09ad9d4095cc" providerId="ADAL" clId="{3FAFDD64-474E-429A-990C-B7D55ED237A1}" dt="2021-01-23T17:54:16.987" v="1298" actId="700"/>
          <ac:spMkLst>
            <pc:docMk/>
            <pc:sldMk cId="2353513517" sldId="263"/>
            <ac:spMk id="2" creationId="{22D5AD3E-0D0A-4310-80BF-5865B85DAC92}"/>
          </ac:spMkLst>
        </pc:spChg>
        <pc:spChg chg="mod ord">
          <ac:chgData name="Akeem" userId="cc425854-bfb3-47ac-926f-09ad9d4095cc" providerId="ADAL" clId="{3FAFDD64-474E-429A-990C-B7D55ED237A1}" dt="2021-01-23T18:05:28.920" v="1753" actId="20577"/>
          <ac:spMkLst>
            <pc:docMk/>
            <pc:sldMk cId="2353513517" sldId="263"/>
            <ac:spMk id="3" creationId="{508CE6DF-6134-4DC2-84AE-1463AD796DA7}"/>
          </ac:spMkLst>
        </pc:spChg>
        <pc:spChg chg="add mod ord">
          <ac:chgData name="Akeem" userId="cc425854-bfb3-47ac-926f-09ad9d4095cc" providerId="ADAL" clId="{3FAFDD64-474E-429A-990C-B7D55ED237A1}" dt="2021-01-23T17:56:42.424" v="1560" actId="27636"/>
          <ac:spMkLst>
            <pc:docMk/>
            <pc:sldMk cId="2353513517" sldId="263"/>
            <ac:spMk id="4" creationId="{AEFC34D1-3D5A-4940-86CD-BCA6CD34E98C}"/>
          </ac:spMkLst>
        </pc:spChg>
        <pc:picChg chg="add mod">
          <ac:chgData name="Akeem" userId="cc425854-bfb3-47ac-926f-09ad9d4095cc" providerId="ADAL" clId="{3FAFDD64-474E-429A-990C-B7D55ED237A1}" dt="2021-01-23T17:54:27.572" v="1301" actId="1076"/>
          <ac:picMkLst>
            <pc:docMk/>
            <pc:sldMk cId="2353513517" sldId="263"/>
            <ac:picMk id="2050" creationId="{00B3BABB-AF44-401A-B75D-00C34D18F12D}"/>
          </ac:picMkLst>
        </pc:picChg>
      </pc:sldChg>
      <pc:sldChg chg="modSp new mod">
        <pc:chgData name="Akeem" userId="cc425854-bfb3-47ac-926f-09ad9d4095cc" providerId="ADAL" clId="{3FAFDD64-474E-429A-990C-B7D55ED237A1}" dt="2021-01-23T18:11:08.257" v="2516" actId="20577"/>
        <pc:sldMkLst>
          <pc:docMk/>
          <pc:sldMk cId="941568987" sldId="264"/>
        </pc:sldMkLst>
        <pc:spChg chg="mod">
          <ac:chgData name="Akeem" userId="cc425854-bfb3-47ac-926f-09ad9d4095cc" providerId="ADAL" clId="{3FAFDD64-474E-429A-990C-B7D55ED237A1}" dt="2021-01-23T18:11:08.257" v="2516" actId="20577"/>
          <ac:spMkLst>
            <pc:docMk/>
            <pc:sldMk cId="941568987" sldId="264"/>
            <ac:spMk id="2" creationId="{D7A2951D-B12D-4FF8-B694-36E3148623F7}"/>
          </ac:spMkLst>
        </pc:spChg>
        <pc:spChg chg="mod">
          <ac:chgData name="Akeem" userId="cc425854-bfb3-47ac-926f-09ad9d4095cc" providerId="ADAL" clId="{3FAFDD64-474E-429A-990C-B7D55ED237A1}" dt="2021-01-23T18:10:52.896" v="2514" actId="20577"/>
          <ac:spMkLst>
            <pc:docMk/>
            <pc:sldMk cId="941568987" sldId="264"/>
            <ac:spMk id="3" creationId="{6EF5EBEE-39D8-4078-A8AD-E9A7C45B3D2D}"/>
          </ac:spMkLst>
        </pc:spChg>
      </pc:sldChg>
      <pc:sldChg chg="new del">
        <pc:chgData name="Akeem" userId="cc425854-bfb3-47ac-926f-09ad9d4095cc" providerId="ADAL" clId="{3FAFDD64-474E-429A-990C-B7D55ED237A1}" dt="2021-01-23T18:05:38.510" v="1755" actId="680"/>
        <pc:sldMkLst>
          <pc:docMk/>
          <pc:sldMk cId="3138909338" sldId="264"/>
        </pc:sldMkLst>
      </pc:sldChg>
      <pc:sldChg chg="modSp new mod">
        <pc:chgData name="Akeem" userId="cc425854-bfb3-47ac-926f-09ad9d4095cc" providerId="ADAL" clId="{3FAFDD64-474E-429A-990C-B7D55ED237A1}" dt="2021-01-23T18:16:28.835" v="3057" actId="20577"/>
        <pc:sldMkLst>
          <pc:docMk/>
          <pc:sldMk cId="1817559363" sldId="265"/>
        </pc:sldMkLst>
        <pc:spChg chg="mod">
          <ac:chgData name="Akeem" userId="cc425854-bfb3-47ac-926f-09ad9d4095cc" providerId="ADAL" clId="{3FAFDD64-474E-429A-990C-B7D55ED237A1}" dt="2021-01-23T18:11:45.256" v="2555" actId="20577"/>
          <ac:spMkLst>
            <pc:docMk/>
            <pc:sldMk cId="1817559363" sldId="265"/>
            <ac:spMk id="2" creationId="{FB03CA23-6875-4B11-8789-11BAA689D02A}"/>
          </ac:spMkLst>
        </pc:spChg>
        <pc:spChg chg="mod">
          <ac:chgData name="Akeem" userId="cc425854-bfb3-47ac-926f-09ad9d4095cc" providerId="ADAL" clId="{3FAFDD64-474E-429A-990C-B7D55ED237A1}" dt="2021-01-23T18:16:28.835" v="3057" actId="20577"/>
          <ac:spMkLst>
            <pc:docMk/>
            <pc:sldMk cId="1817559363" sldId="265"/>
            <ac:spMk id="3" creationId="{85FDD2EA-E5D2-404A-8920-14BAAF8C3326}"/>
          </ac:spMkLst>
        </pc:spChg>
      </pc:sldChg>
      <pc:sldChg chg="addSp delSp modSp new mod setBg">
        <pc:chgData name="Akeem" userId="cc425854-bfb3-47ac-926f-09ad9d4095cc" providerId="ADAL" clId="{3FAFDD64-474E-429A-990C-B7D55ED237A1}" dt="2021-01-23T18:18:21.706" v="3076" actId="26606"/>
        <pc:sldMkLst>
          <pc:docMk/>
          <pc:sldMk cId="864410204" sldId="266"/>
        </pc:sldMkLst>
        <pc:spChg chg="mo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2" creationId="{EC50BAFC-772F-460F-AA49-ADEBE8E91C9F}"/>
          </ac:spMkLst>
        </pc:spChg>
        <pc:spChg chg="del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3" creationId="{DFB1FCAE-B4CB-441D-9F26-DF282B77AE55}"/>
          </ac:spMkLst>
        </pc:spChg>
        <pc:spChg chg="ad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9" creationId="{1CE580D1-F917-4567-AFB4-99AA9B52ADF0}"/>
          </ac:spMkLst>
        </pc:spChg>
        <pc:spChg chg="ad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17" creationId="{8D095B41-7312-4603-9F0F-93387C353134}"/>
          </ac:spMkLst>
        </pc:spChg>
        <pc:spChg chg="add">
          <ac:chgData name="Akeem" userId="cc425854-bfb3-47ac-926f-09ad9d4095cc" providerId="ADAL" clId="{3FAFDD64-474E-429A-990C-B7D55ED237A1}" dt="2021-01-23T18:18:21.706" v="3076" actId="26606"/>
          <ac:spMkLst>
            <pc:docMk/>
            <pc:sldMk cId="864410204" sldId="266"/>
            <ac:spMk id="19" creationId="{1042C936-444C-4F0D-9737-291EAFE1E7E4}"/>
          </ac:spMkLst>
        </pc:spChg>
        <pc:picChg chg="add">
          <ac:chgData name="Akeem" userId="cc425854-bfb3-47ac-926f-09ad9d4095cc" providerId="ADAL" clId="{3FAFDD64-474E-429A-990C-B7D55ED237A1}" dt="2021-01-23T18:18:21.706" v="3076" actId="26606"/>
          <ac:picMkLst>
            <pc:docMk/>
            <pc:sldMk cId="864410204" sldId="266"/>
            <ac:picMk id="5" creationId="{082A0C15-144E-40A5-AF44-26B94AFF42E4}"/>
          </ac:picMkLst>
        </pc:picChg>
        <pc:picChg chg="add">
          <ac:chgData name="Akeem" userId="cc425854-bfb3-47ac-926f-09ad9d4095cc" providerId="ADAL" clId="{3FAFDD64-474E-429A-990C-B7D55ED237A1}" dt="2021-01-23T18:18:21.706" v="3076" actId="26606"/>
          <ac:picMkLst>
            <pc:docMk/>
            <pc:sldMk cId="864410204" sldId="266"/>
            <ac:picMk id="11" creationId="{1F5620B8-A2D8-4568-B566-F0453A0D9167}"/>
          </ac:picMkLst>
        </pc:picChg>
        <pc:picChg chg="add">
          <ac:chgData name="Akeem" userId="cc425854-bfb3-47ac-926f-09ad9d4095cc" providerId="ADAL" clId="{3FAFDD64-474E-429A-990C-B7D55ED237A1}" dt="2021-01-23T18:18:21.706" v="3076" actId="26606"/>
          <ac:picMkLst>
            <pc:docMk/>
            <pc:sldMk cId="864410204" sldId="266"/>
            <ac:picMk id="23" creationId="{419FDB25-3050-4009-9806-3000DDD1C083}"/>
          </ac:picMkLst>
        </pc:pic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13" creationId="{1C7D2BA4-4B7A-4596-8BCC-5CF715423894}"/>
          </ac:cxnSpMkLst>
        </pc:cxn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15" creationId="{4977F1E1-2B6F-4BB6-899F-67D8764D83C5}"/>
          </ac:cxnSpMkLst>
        </pc:cxn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21" creationId="{B61C4D9F-F4AF-4ED2-9310-56EB2E19C084}"/>
          </ac:cxnSpMkLst>
        </pc:cxnChg>
        <pc:cxnChg chg="add">
          <ac:chgData name="Akeem" userId="cc425854-bfb3-47ac-926f-09ad9d4095cc" providerId="ADAL" clId="{3FAFDD64-474E-429A-990C-B7D55ED237A1}" dt="2021-01-23T18:18:21.706" v="3076" actId="26606"/>
          <ac:cxnSpMkLst>
            <pc:docMk/>
            <pc:sldMk cId="864410204" sldId="266"/>
            <ac:cxnSpMk id="25" creationId="{8063EF0F-7BC0-4CFB-AB98-20A8DD91D70F}"/>
          </ac:cxnSpMkLst>
        </pc:cxnChg>
      </pc:sldChg>
      <pc:sldChg chg="modSp new mod">
        <pc:chgData name="Akeem" userId="cc425854-bfb3-47ac-926f-09ad9d4095cc" providerId="ADAL" clId="{3FAFDD64-474E-429A-990C-B7D55ED237A1}" dt="2021-01-23T18:21:58.288" v="3387" actId="20577"/>
        <pc:sldMkLst>
          <pc:docMk/>
          <pc:sldMk cId="557598649" sldId="267"/>
        </pc:sldMkLst>
        <pc:spChg chg="mod">
          <ac:chgData name="Akeem" userId="cc425854-bfb3-47ac-926f-09ad9d4095cc" providerId="ADAL" clId="{3FAFDD64-474E-429A-990C-B7D55ED237A1}" dt="2021-01-23T18:18:43.759" v="3099" actId="20577"/>
          <ac:spMkLst>
            <pc:docMk/>
            <pc:sldMk cId="557598649" sldId="267"/>
            <ac:spMk id="2" creationId="{5BDB9673-4C8C-4F6E-9726-E824FD9FE171}"/>
          </ac:spMkLst>
        </pc:spChg>
        <pc:spChg chg="mod">
          <ac:chgData name="Akeem" userId="cc425854-bfb3-47ac-926f-09ad9d4095cc" providerId="ADAL" clId="{3FAFDD64-474E-429A-990C-B7D55ED237A1}" dt="2021-01-23T18:21:58.288" v="3387" actId="20577"/>
          <ac:spMkLst>
            <pc:docMk/>
            <pc:sldMk cId="557598649" sldId="267"/>
            <ac:spMk id="3" creationId="{4E0A3775-A2DF-42B9-9C3D-F7A9B37DFB41}"/>
          </ac:spMkLst>
        </pc:spChg>
      </pc:sldChg>
      <pc:sldChg chg="modSp new mod">
        <pc:chgData name="Akeem" userId="cc425854-bfb3-47ac-926f-09ad9d4095cc" providerId="ADAL" clId="{3FAFDD64-474E-429A-990C-B7D55ED237A1}" dt="2021-01-23T18:30:45.255" v="3910" actId="20577"/>
        <pc:sldMkLst>
          <pc:docMk/>
          <pc:sldMk cId="1142475321" sldId="268"/>
        </pc:sldMkLst>
        <pc:spChg chg="mod">
          <ac:chgData name="Akeem" userId="cc425854-bfb3-47ac-926f-09ad9d4095cc" providerId="ADAL" clId="{3FAFDD64-474E-429A-990C-B7D55ED237A1}" dt="2021-01-23T18:23:08.975" v="3406" actId="20577"/>
          <ac:spMkLst>
            <pc:docMk/>
            <pc:sldMk cId="1142475321" sldId="268"/>
            <ac:spMk id="2" creationId="{64AC2E2C-CC08-48B5-AE03-C7CE362C2339}"/>
          </ac:spMkLst>
        </pc:spChg>
        <pc:spChg chg="mod">
          <ac:chgData name="Akeem" userId="cc425854-bfb3-47ac-926f-09ad9d4095cc" providerId="ADAL" clId="{3FAFDD64-474E-429A-990C-B7D55ED237A1}" dt="2021-01-23T18:30:45.255" v="3910" actId="20577"/>
          <ac:spMkLst>
            <pc:docMk/>
            <pc:sldMk cId="1142475321" sldId="268"/>
            <ac:spMk id="3" creationId="{12D626A5-C2C3-4E23-8FAB-DFECF7D450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6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4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8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072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4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5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0230-AD19-48CE-900D-EFFAD2759F56}" type="datetimeFigureOut">
              <a:rPr lang="LID4096" smtClean="0"/>
              <a:t>8/24/22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491A07-FFC8-4E4B-8C7B-C7E50BDC7DD9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3450:</a:t>
            </a:r>
            <a:br>
              <a:rPr lang="en-US" dirty="0"/>
            </a:br>
            <a:r>
              <a:rPr lang="en-US" dirty="0"/>
              <a:t>Basic Stats For Machine Learning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AC48-625D-4590-873F-482F436E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Statistics?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B76F-78A3-4201-AE46-986C1711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Statistics is the language of data.</a:t>
            </a:r>
          </a:p>
          <a:p>
            <a:r>
              <a:rPr lang="en-CA" dirty="0"/>
              <a:t>Statistics is what we use to describe, organize, analyze, and present data.</a:t>
            </a:r>
          </a:p>
          <a:p>
            <a:endParaRPr lang="en-CA" dirty="0"/>
          </a:p>
          <a:p>
            <a:r>
              <a:rPr lang="en-CA" dirty="0"/>
              <a:t>If you’ve taken the average of some values, you’ve done statistics.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969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5F1-9C35-4DBA-BB84-281362AA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Probability?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9999-C8E2-4638-A0F3-4247ECAE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Probability is the math of predicting how likely something is to happen. </a:t>
            </a:r>
          </a:p>
          <a:p>
            <a:endParaRPr lang="en-CA" dirty="0"/>
          </a:p>
          <a:p>
            <a:r>
              <a:rPr lang="en-CA" dirty="0"/>
              <a:t>If you’ve ever gambled, you’ve used probability.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542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4244-D682-4C77-9687-1AFA649D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Statistics + Probability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7847-67E3-45AE-8750-232FEF33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5776"/>
          </a:xfrm>
        </p:spPr>
        <p:txBody>
          <a:bodyPr/>
          <a:lstStyle/>
          <a:p>
            <a:r>
              <a:rPr lang="en-CA" dirty="0"/>
              <a:t>Statistics and probability are like peas in the same pod!</a:t>
            </a:r>
          </a:p>
          <a:p>
            <a:r>
              <a:rPr lang="en-CA" dirty="0"/>
              <a:t>What if we….</a:t>
            </a:r>
          </a:p>
          <a:p>
            <a:pPr lvl="1"/>
            <a:r>
              <a:rPr lang="en-CA" dirty="0"/>
              <a:t>Collect a lot of data (statistics).</a:t>
            </a:r>
          </a:p>
          <a:p>
            <a:pPr lvl="1"/>
            <a:r>
              <a:rPr lang="en-CA" dirty="0"/>
              <a:t>Do some analysis to look for patterns or trends in that data (statistics).</a:t>
            </a:r>
          </a:p>
          <a:p>
            <a:pPr lvl="1"/>
            <a:r>
              <a:rPr lang="en-CA" dirty="0"/>
              <a:t>Use what we’ve learned from that data to make predictions (probability).</a:t>
            </a:r>
          </a:p>
          <a:p>
            <a:endParaRPr lang="en-CA" dirty="0"/>
          </a:p>
          <a:p>
            <a:r>
              <a:rPr lang="en-CA" dirty="0"/>
              <a:t>Moving into machine learning, we will take some datasets, and use the probability of things occurring in our data to build tools to make predictions for the future. </a:t>
            </a:r>
          </a:p>
        </p:txBody>
      </p:sp>
    </p:spTree>
    <p:extLst>
      <p:ext uri="{BB962C8B-B14F-4D97-AF65-F5344CB8AC3E}">
        <p14:creationId xmlns:p14="http://schemas.microsoft.com/office/powerpoint/2010/main" val="233839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76BD-C78F-481F-8FCD-647B3391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How Does That Work?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754E-C9CE-4EAC-91A9-D8C1744EA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569" y="2010878"/>
            <a:ext cx="5482677" cy="3448595"/>
          </a:xfrm>
        </p:spPr>
        <p:txBody>
          <a:bodyPr/>
          <a:lstStyle/>
          <a:p>
            <a:r>
              <a:rPr lang="en-CA" dirty="0"/>
              <a:t>Assume you work for Nike, you’re the boss of all of Nike. You make shoes.</a:t>
            </a:r>
          </a:p>
          <a:p>
            <a:r>
              <a:rPr lang="en-CA" dirty="0"/>
              <a:t>For each shoe, you need to make it in a bunch of different sizes.</a:t>
            </a:r>
          </a:p>
          <a:p>
            <a:r>
              <a:rPr lang="en-CA" dirty="0"/>
              <a:t>How many pairs do you make for each size?</a:t>
            </a:r>
            <a:endParaRPr lang="LID4096" dirty="0"/>
          </a:p>
        </p:txBody>
      </p:sp>
      <p:pic>
        <p:nvPicPr>
          <p:cNvPr id="1030" name="Picture 6" descr="Girl Holding a High Heel Shoe Thinking about Wearing it Stock Image - Image  of customer, cheap: 121095871">
            <a:extLst>
              <a:ext uri="{FF2B5EF4-FFF2-40B4-BE49-F238E27FC236}">
                <a16:creationId xmlns:a16="http://schemas.microsoft.com/office/drawing/2014/main" id="{45191D27-9EA4-0532-A4F7-82586ECEA7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46" y="1864194"/>
            <a:ext cx="6521754" cy="43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40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AD3E-0D0A-4310-80BF-5865B85D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Stats and Probs to the Rescue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E6DF-6134-4DC2-84AE-1463AD796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2017342"/>
            <a:ext cx="6697980" cy="4238677"/>
          </a:xfrm>
        </p:spPr>
        <p:txBody>
          <a:bodyPr>
            <a:normAutofit/>
          </a:bodyPr>
          <a:lstStyle/>
          <a:p>
            <a:r>
              <a:rPr lang="en-CA" dirty="0"/>
              <a:t>Collect data on shoe sizes of the population. (Statistics)</a:t>
            </a:r>
          </a:p>
          <a:p>
            <a:pPr lvl="1"/>
            <a:r>
              <a:rPr lang="en-CA" dirty="0"/>
              <a:t>This might come from some sort of survey, medical records, or more likely, old shoe sales records.</a:t>
            </a:r>
          </a:p>
          <a:p>
            <a:r>
              <a:rPr lang="en-CA" dirty="0"/>
              <a:t>Analyze your data to count how many people wear each size. (Statistics)</a:t>
            </a:r>
          </a:p>
          <a:p>
            <a:r>
              <a:rPr lang="en-CA" dirty="0"/>
              <a:t>Translate those counts to likelihood – e.g. if 13% of people wore a size 9, we should expect that </a:t>
            </a:r>
            <a:r>
              <a:rPr lang="en-CA" dirty="0" err="1"/>
              <a:t>apx</a:t>
            </a:r>
            <a:r>
              <a:rPr lang="en-CA" dirty="0"/>
              <a:t> 13% of our shoes should be a 9. (Probability)</a:t>
            </a:r>
          </a:p>
          <a:p>
            <a:r>
              <a:rPr lang="en-CA" dirty="0"/>
              <a:t>Thinking further – would basketball shoes be different from ballerina shoes?</a:t>
            </a:r>
          </a:p>
          <a:p>
            <a:pPr lvl="1"/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C34D1-3D5A-4940-86CD-BCA6CD34E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LID4096"/>
          </a:p>
        </p:txBody>
      </p:sp>
      <p:pic>
        <p:nvPicPr>
          <p:cNvPr id="2050" name="Picture 2" descr="Careful With That Axe, Eugene: The trouble with big feet.... #66">
            <a:extLst>
              <a:ext uri="{FF2B5EF4-FFF2-40B4-BE49-F238E27FC236}">
                <a16:creationId xmlns:a16="http://schemas.microsoft.com/office/drawing/2014/main" id="{00B3BABB-AF44-401A-B75D-00C34D18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36" y="1864194"/>
            <a:ext cx="5228364" cy="39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1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951D-B12D-4FF8-B694-36E31486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Ok, Cool Bro. But I’m Still Waiting for the AI Part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EBEE-39D8-4078-A8AD-E9A7C45B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80" y="2015732"/>
            <a:ext cx="10751819" cy="3836428"/>
          </a:xfrm>
        </p:spPr>
        <p:txBody>
          <a:bodyPr/>
          <a:lstStyle/>
          <a:p>
            <a:r>
              <a:rPr lang="en-CA" dirty="0"/>
              <a:t>That interaction is the core thing that allows analytics (data mining/machine learning/AI) to function.</a:t>
            </a:r>
          </a:p>
          <a:p>
            <a:r>
              <a:rPr lang="en-CA" dirty="0"/>
              <a:t>When creating predictive models we do the same thing, only the computer does more of the heavy lifting:</a:t>
            </a:r>
          </a:p>
          <a:p>
            <a:pPr lvl="1"/>
            <a:r>
              <a:rPr lang="en-CA" dirty="0"/>
              <a:t>Point the algorithm at the data.</a:t>
            </a:r>
          </a:p>
          <a:p>
            <a:pPr lvl="1"/>
            <a:r>
              <a:rPr lang="en-CA" dirty="0"/>
              <a:t>The algorithm does some fancy math (just like our chart), and learns how to make predictions.</a:t>
            </a:r>
          </a:p>
          <a:p>
            <a:pPr lvl="2"/>
            <a:r>
              <a:rPr lang="en-CA" dirty="0"/>
              <a:t>The outcome of this is what we call a predictive model. It takes in some data, and spits out a prediction.</a:t>
            </a:r>
          </a:p>
          <a:p>
            <a:pPr lvl="1"/>
            <a:r>
              <a:rPr lang="en-CA" dirty="0"/>
              <a:t>We can use that model to make predictions for future situations, just like choosing shoe sizes to make.</a:t>
            </a:r>
          </a:p>
          <a:p>
            <a:r>
              <a:rPr lang="en-CA" dirty="0"/>
              <a:t>Predictive analytics is basically just applied statistics! 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156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CA23-6875-4B11-8789-11BAA689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what will all this do for me?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D2EA-E5D2-404A-8920-14BAAF8C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1" y="2015732"/>
            <a:ext cx="10454640" cy="4037749"/>
          </a:xfrm>
        </p:spPr>
        <p:txBody>
          <a:bodyPr>
            <a:normAutofit/>
          </a:bodyPr>
          <a:lstStyle/>
          <a:p>
            <a:r>
              <a:rPr lang="en-CA" dirty="0"/>
              <a:t>Understanding stats and probability helps us understand what we are doing with analytics.</a:t>
            </a:r>
          </a:p>
          <a:p>
            <a:pPr lvl="1"/>
            <a:r>
              <a:rPr lang="en-CA" dirty="0"/>
              <a:t>Understanding of the foundations of machine learning concepts. </a:t>
            </a:r>
          </a:p>
          <a:p>
            <a:pPr lvl="1"/>
            <a:r>
              <a:rPr lang="en-CA" dirty="0"/>
              <a:t>Diagnose errors, problems, or poor performance. </a:t>
            </a:r>
          </a:p>
          <a:p>
            <a:pPr lvl="1"/>
            <a:r>
              <a:rPr lang="en-CA" dirty="0"/>
              <a:t>Communicate efficiently with others (stats is the language of data).</a:t>
            </a:r>
          </a:p>
          <a:p>
            <a:pPr lvl="1"/>
            <a:r>
              <a:rPr lang="en-CA" dirty="0"/>
              <a:t>Make better and faster decisions on what data and techniques to use.</a:t>
            </a:r>
          </a:p>
          <a:p>
            <a:pPr lvl="1"/>
            <a:r>
              <a:rPr lang="en-CA" dirty="0"/>
              <a:t>Evaluate results more comprehensively.</a:t>
            </a:r>
          </a:p>
          <a:p>
            <a:pPr lvl="1"/>
            <a:r>
              <a:rPr lang="en-CA" dirty="0"/>
              <a:t>Make more accurate predictive models! </a:t>
            </a:r>
          </a:p>
          <a:p>
            <a:r>
              <a:rPr lang="en-CA" dirty="0"/>
              <a:t>Knowing stats isn’t strictly necessary to do analytics, but to do it well, it is. </a:t>
            </a:r>
          </a:p>
          <a:p>
            <a:r>
              <a:rPr lang="en-CA" dirty="0"/>
              <a:t>The more advanced you get, the more likely stats will matter.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755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14DB-438A-A54F-B9F2-7D7E9AAB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Real Life…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77D5-7243-9743-B7B6-28D3DCC9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A0C15-144E-40A5-AF44-26B94AFF4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3358" r="-1" b="1205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0BAFC-772F-460F-AA49-ADEBE8E9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Stats in Python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1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9673-4C8C-4F6E-9726-E824FD9F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Python for Stats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3775-A2DF-42B9-9C3D-F7A9B37D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includes several packages that make it easy and quick for us to do stats stuff. </a:t>
            </a:r>
          </a:p>
          <a:p>
            <a:r>
              <a:rPr lang="en-CA" dirty="0"/>
              <a:t>In general, we need to know what we want to do, and python will do all the actual work for us. </a:t>
            </a:r>
          </a:p>
          <a:p>
            <a:endParaRPr lang="en-CA" dirty="0"/>
          </a:p>
          <a:p>
            <a:r>
              <a:rPr lang="en-CA" dirty="0"/>
              <a:t>The work we do here can flow directly into the machine learning stuff you’ll do later on.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5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1F7B-684B-7C17-E662-65D5DC9A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25EF-2DB7-394A-CE05-792F189C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2E2C-CC08-48B5-AE03-C7CE362C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 Python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26A5-C2C3-4E23-8FAB-DFECF7D4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Stats is all about data, so we first need to get data into Python. </a:t>
            </a:r>
          </a:p>
          <a:p>
            <a:r>
              <a:rPr lang="en-CA" dirty="0"/>
              <a:t>In programming, data is stored in something called a data structure.</a:t>
            </a:r>
          </a:p>
          <a:p>
            <a:pPr lvl="1"/>
            <a:r>
              <a:rPr lang="en-CA" dirty="0"/>
              <a:t>Data structures are ‘containers’ for data.</a:t>
            </a:r>
          </a:p>
          <a:p>
            <a:pPr lvl="1"/>
            <a:r>
              <a:rPr lang="en-CA" dirty="0"/>
              <a:t>Each data structure facilitates different ways to store, access, and manipulate data.</a:t>
            </a:r>
          </a:p>
          <a:p>
            <a:pPr lvl="1"/>
            <a:r>
              <a:rPr lang="en-CA" dirty="0"/>
              <a:t>Different structures are good for different things.</a:t>
            </a:r>
          </a:p>
          <a:p>
            <a:r>
              <a:rPr lang="en-CA" dirty="0"/>
              <a:t>Python has lots of data structures, and they can </a:t>
            </a:r>
            <a:r>
              <a:rPr lang="en-CA"/>
              <a:t>get confusing. </a:t>
            </a:r>
            <a:endParaRPr lang="en-CA" dirty="0"/>
          </a:p>
          <a:p>
            <a:r>
              <a:rPr lang="en-CA" dirty="0"/>
              <a:t>Make sure you pay attention to this part in the programming course!!!</a:t>
            </a:r>
          </a:p>
        </p:txBody>
      </p:sp>
    </p:spTree>
    <p:extLst>
      <p:ext uri="{BB962C8B-B14F-4D97-AF65-F5344CB8AC3E}">
        <p14:creationId xmlns:p14="http://schemas.microsoft.com/office/powerpoint/2010/main" val="114247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1467-1787-0148-8F2B-6439813A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6701-9CAB-4344-A472-F4C6EF81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statistics, the Population is every instance of that item.</a:t>
            </a:r>
          </a:p>
          <a:p>
            <a:pPr lvl="1"/>
            <a:r>
              <a:rPr lang="en-US" dirty="0"/>
              <a:t>E.g. All people who attend NAIT. </a:t>
            </a:r>
          </a:p>
          <a:p>
            <a:r>
              <a:rPr lang="en-US" dirty="0"/>
              <a:t>A sample is a subset of the population.</a:t>
            </a:r>
          </a:p>
          <a:p>
            <a:pPr lvl="1"/>
            <a:r>
              <a:rPr lang="en-US" dirty="0"/>
              <a:t>E.g. People who responded to a school wide survey. </a:t>
            </a:r>
          </a:p>
          <a:p>
            <a:pPr lvl="1"/>
            <a:endParaRPr lang="en-US" dirty="0"/>
          </a:p>
          <a:p>
            <a:r>
              <a:rPr lang="en-US" dirty="0"/>
              <a:t>We usually have a sample of data.</a:t>
            </a:r>
          </a:p>
          <a:p>
            <a:r>
              <a:rPr lang="en-US" dirty="0"/>
              <a:t>Think: how does what is in the sample impact our calculations?</a:t>
            </a:r>
          </a:p>
        </p:txBody>
      </p:sp>
    </p:spTree>
    <p:extLst>
      <p:ext uri="{BB962C8B-B14F-4D97-AF65-F5344CB8AC3E}">
        <p14:creationId xmlns:p14="http://schemas.microsoft.com/office/powerpoint/2010/main" val="241563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7F38-3F1F-4045-9D92-6E326CC8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D1A3-ECD6-8349-8F9E-90C5B7FD2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3811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CA" dirty="0"/>
              <a:t>A survey was conducted on students in an introductory statistics course. Below are a few of the questions on the survey, and the corresponding variables the data from the responses were stored in:</a:t>
            </a:r>
          </a:p>
          <a:p>
            <a:pPr marL="457200" lvl="0" indent="-368300">
              <a:lnSpc>
                <a:spcPct val="115000"/>
              </a:lnSpc>
              <a:spcBef>
                <a:spcPts val="600"/>
              </a:spcBef>
              <a:buSzPts val="2200"/>
              <a:buChar char="●"/>
            </a:pPr>
            <a:r>
              <a:rPr lang="en-CA" b="1" dirty="0"/>
              <a:t>gender</a:t>
            </a:r>
            <a:r>
              <a:rPr lang="en-CA" dirty="0"/>
              <a:t>: What is your gender?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 err="1"/>
              <a:t>intro_extra</a:t>
            </a:r>
            <a:r>
              <a:rPr lang="en-CA" dirty="0"/>
              <a:t>: What is your gender?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sleep</a:t>
            </a:r>
            <a:r>
              <a:rPr lang="en-CA" dirty="0"/>
              <a:t>: How many hours do you sleep at night, on average?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bedtime</a:t>
            </a:r>
            <a:r>
              <a:rPr lang="en-CA" dirty="0"/>
              <a:t>: What time do you usually go to bed?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countries</a:t>
            </a:r>
            <a:r>
              <a:rPr lang="en-CA" dirty="0"/>
              <a:t>: How many countries have you visited?</a:t>
            </a:r>
          </a:p>
          <a:p>
            <a:pPr marL="457200" lvl="0" indent="-368300">
              <a:lnSpc>
                <a:spcPct val="115000"/>
              </a:lnSpc>
              <a:spcBef>
                <a:spcPts val="0"/>
              </a:spcBef>
              <a:buSzPts val="2200"/>
              <a:buChar char="●"/>
            </a:pPr>
            <a:r>
              <a:rPr lang="en-CA" b="1" dirty="0"/>
              <a:t>dread</a:t>
            </a:r>
            <a:r>
              <a:rPr lang="en-CA" dirty="0"/>
              <a:t>: On a scale of 1-5, how much do you dread being here?</a:t>
            </a:r>
          </a:p>
        </p:txBody>
      </p:sp>
    </p:spTree>
    <p:extLst>
      <p:ext uri="{BB962C8B-B14F-4D97-AF65-F5344CB8AC3E}">
        <p14:creationId xmlns:p14="http://schemas.microsoft.com/office/powerpoint/2010/main" val="197034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A2C0-FE76-50D5-82E4-53A6319F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B9B1-83C5-96BA-7530-355099CF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deal with 2D tables of data, often called a datasheet. </a:t>
            </a:r>
          </a:p>
          <a:p>
            <a:pPr lvl="1"/>
            <a:r>
              <a:rPr lang="en-US" dirty="0"/>
              <a:t>Each row is an example, or instance, of a thing. </a:t>
            </a:r>
          </a:p>
          <a:p>
            <a:pPr lvl="1"/>
            <a:r>
              <a:rPr lang="en-US" dirty="0"/>
              <a:t>Each column is an attribute, or variable, describing that thing. </a:t>
            </a:r>
          </a:p>
        </p:txBody>
      </p:sp>
    </p:spTree>
    <p:extLst>
      <p:ext uri="{BB962C8B-B14F-4D97-AF65-F5344CB8AC3E}">
        <p14:creationId xmlns:p14="http://schemas.microsoft.com/office/powerpoint/2010/main" val="2928852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D192-01DA-7847-A11A-4484797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F62E-DEED-A948-8143-A98F21BA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46;p11">
            <a:extLst>
              <a:ext uri="{FF2B5EF4-FFF2-40B4-BE49-F238E27FC236}">
                <a16:creationId xmlns:a16="http://schemas.microsoft.com/office/drawing/2014/main" id="{456DC295-B574-C946-8573-358F38C62F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7824" y="182129"/>
            <a:ext cx="11545629" cy="5871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46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0959-2D38-1D23-965B-80DEF112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In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6CFD-149C-2DE8-B567-868556DF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values is a certain type of value. </a:t>
            </a:r>
          </a:p>
          <a:p>
            <a:r>
              <a:rPr lang="en-US" dirty="0"/>
              <a:t>Some values are descriptors, like name or hair color. </a:t>
            </a:r>
          </a:p>
          <a:p>
            <a:r>
              <a:rPr lang="en-US" dirty="0"/>
              <a:t>Some values are measurements, like height or bank account balance. </a:t>
            </a:r>
          </a:p>
          <a:p>
            <a:endParaRPr lang="en-US" dirty="0"/>
          </a:p>
          <a:p>
            <a:r>
              <a:rPr lang="en-US" dirty="0"/>
              <a:t>We can break datatypes into a few divisions…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7E1C-8D43-F549-9EF8-138FC54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91A0-FFF6-3341-935D-0CD793D7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ypes of Data Diagram | Quizlet">
            <a:extLst>
              <a:ext uri="{FF2B5EF4-FFF2-40B4-BE49-F238E27FC236}">
                <a16:creationId xmlns:a16="http://schemas.microsoft.com/office/drawing/2014/main" id="{B763DD12-4546-E546-A6DE-B29D6135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" y="-1"/>
            <a:ext cx="11033392" cy="81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034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DE79-F6E8-4C40-987B-9111E58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Variable 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EA2-9F8C-1B47-BDA6-6789C0E1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gender</a:t>
            </a:r>
            <a:r>
              <a:rPr lang="en-CA" sz="2400" dirty="0"/>
              <a:t>: </a:t>
            </a:r>
            <a:r>
              <a:rPr lang="en-CA" sz="2400" i="1" dirty="0"/>
              <a:t>categorical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sleep</a:t>
            </a:r>
            <a:r>
              <a:rPr lang="en-CA" sz="2400" dirty="0"/>
              <a:t>: </a:t>
            </a:r>
            <a:r>
              <a:rPr lang="en-CA" sz="2400" i="1" dirty="0"/>
              <a:t>numerical, continuous</a:t>
            </a:r>
            <a:endParaRPr lang="en-CA" sz="24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bedtime</a:t>
            </a:r>
            <a:r>
              <a:rPr lang="en-CA" sz="2400" dirty="0"/>
              <a:t>: </a:t>
            </a:r>
            <a:r>
              <a:rPr lang="en-CA" sz="2400" i="1" dirty="0"/>
              <a:t>categorical, ordinal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countries</a:t>
            </a:r>
            <a:r>
              <a:rPr lang="en-CA" sz="2400" dirty="0"/>
              <a:t>:  </a:t>
            </a:r>
            <a:r>
              <a:rPr lang="en-CA" sz="2400" i="1" dirty="0"/>
              <a:t>numerical, discrete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dread</a:t>
            </a:r>
            <a:r>
              <a:rPr lang="en-CA" sz="2400" dirty="0"/>
              <a:t>: </a:t>
            </a:r>
            <a:r>
              <a:rPr lang="en-CA" sz="2400" i="1" dirty="0"/>
              <a:t>categorical, ordinal - could also be used as numerical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D1A3A51-92E1-FB48-8502-D8B2AAA1BDD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4411" y="1847088"/>
            <a:ext cx="5911542" cy="2187956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6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6F2D-DA32-BAB3-C500-3584DDC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C96-5F23-A713-648C-6FC52244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tegorical vs. Quantitative Variables: Definition + Examples">
            <a:extLst>
              <a:ext uri="{FF2B5EF4-FFF2-40B4-BE49-F238E27FC236}">
                <a16:creationId xmlns:a16="http://schemas.microsoft.com/office/drawing/2014/main" id="{2C2D6919-CA07-5629-962D-8EDFF352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27100"/>
            <a:ext cx="110236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5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27B7-A425-9373-D607-84A95AA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50EB-CD12-70E6-9CA2-B57130D6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split between numerical and categorical is critical. </a:t>
            </a:r>
          </a:p>
          <a:p>
            <a:pPr lvl="1"/>
            <a:r>
              <a:rPr lang="en-US" dirty="0"/>
              <a:t>Predicting categorical vs numerical values when we get to ML is different. </a:t>
            </a:r>
          </a:p>
          <a:p>
            <a:pPr lvl="1"/>
            <a:r>
              <a:rPr lang="en-US" dirty="0"/>
              <a:t>How we analyze and process categorical vs numerical values is different. </a:t>
            </a:r>
          </a:p>
        </p:txBody>
      </p:sp>
    </p:spTree>
    <p:extLst>
      <p:ext uri="{BB962C8B-B14F-4D97-AF65-F5344CB8AC3E}">
        <p14:creationId xmlns:p14="http://schemas.microsoft.com/office/powerpoint/2010/main" val="19027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5E26-3B97-9282-509C-3FF64B7C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A957-F4C8-EE93-716B-C604DB67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covers the foundations of statistics that are relevant to machine learning. </a:t>
            </a:r>
          </a:p>
          <a:p>
            <a:r>
              <a:rPr lang="en-US" dirty="0"/>
              <a:t>We’ll cover these stats concepts through programming in python. </a:t>
            </a:r>
          </a:p>
          <a:p>
            <a:r>
              <a:rPr lang="en-US" dirty="0"/>
              <a:t>Towards the end of the semester, the stats will build into the beginnings of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202144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D83B-0F16-9544-9FE0-F557FBD9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B2C-0CA9-B34B-B179-9C963FB7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how you would describe different types of data.</a:t>
            </a:r>
          </a:p>
          <a:p>
            <a:r>
              <a:rPr lang="en-US" dirty="0"/>
              <a:t>E.g. if you explained how much people sleep or what the gender distribution is based on the survey data…</a:t>
            </a:r>
          </a:p>
          <a:p>
            <a:endParaRPr lang="en-US" dirty="0"/>
          </a:p>
          <a:p>
            <a:r>
              <a:rPr lang="en-US" dirty="0"/>
              <a:t>There’s different metrics and ways to deal with </a:t>
            </a:r>
            <a:r>
              <a:rPr lang="en-US"/>
              <a:t>different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96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AF2-2EEB-894A-966F-FB0ADE0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Time to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1275-6D2C-6248-9ACF-5E9A3C03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realistic are these 21 coders from movies and TV shows? - SD Times">
            <a:extLst>
              <a:ext uri="{FF2B5EF4-FFF2-40B4-BE49-F238E27FC236}">
                <a16:creationId xmlns:a16="http://schemas.microsoft.com/office/drawing/2014/main" id="{4C2DEB73-60BC-5249-8D22-F335A341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19" y="1623407"/>
            <a:ext cx="8316161" cy="46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5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76FB-BF0B-D4B9-430F-597F5810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41C3-C7AA-1D64-0124-4797E9DC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Bad news – there is a bunch of stuff needed for the course. </a:t>
            </a:r>
          </a:p>
          <a:p>
            <a:r>
              <a:rPr lang="en-US" dirty="0"/>
              <a:t>Good news – it is all free and most of it is also used in industry. </a:t>
            </a:r>
          </a:p>
          <a:p>
            <a:r>
              <a:rPr lang="en-US" dirty="0"/>
              <a:t>Worse news – getting everyone setup and ready to go can be annoying, and you’ll all probably hate me by the end of today. It does get better though!</a:t>
            </a:r>
          </a:p>
          <a:p>
            <a:endParaRPr lang="en-US" dirty="0"/>
          </a:p>
          <a:p>
            <a:r>
              <a:rPr lang="en-US" dirty="0"/>
              <a:t>Setup:</a:t>
            </a:r>
          </a:p>
          <a:p>
            <a:pPr lvl="1"/>
            <a:r>
              <a:rPr lang="en-US" dirty="0"/>
              <a:t>We’ll start getting things setup in a few minutes. </a:t>
            </a:r>
          </a:p>
          <a:p>
            <a:pPr lvl="1"/>
            <a:r>
              <a:rPr lang="en-US" dirty="0"/>
              <a:t>Use the link on Moodle to download “Anaconda”, it contains most of what we need to install. </a:t>
            </a:r>
          </a:p>
        </p:txBody>
      </p:sp>
    </p:spTree>
    <p:extLst>
      <p:ext uri="{BB962C8B-B14F-4D97-AF65-F5344CB8AC3E}">
        <p14:creationId xmlns:p14="http://schemas.microsoft.com/office/powerpoint/2010/main" val="418762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4C36-15BB-51ED-8732-4EB2A784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5424-FC74-8F8D-08A4-43E7C712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8883"/>
          </a:xfrm>
        </p:spPr>
        <p:txBody>
          <a:bodyPr/>
          <a:lstStyle/>
          <a:p>
            <a:r>
              <a:rPr lang="en-US" dirty="0"/>
              <a:t>Most classes will be:</a:t>
            </a:r>
          </a:p>
          <a:p>
            <a:pPr lvl="1"/>
            <a:r>
              <a:rPr lang="en-US" dirty="0"/>
              <a:t>A bit of new content – lecture, example,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Walk through some hands-on examples. </a:t>
            </a:r>
          </a:p>
          <a:p>
            <a:pPr lvl="1"/>
            <a:r>
              <a:rPr lang="en-US" dirty="0"/>
              <a:t>Work through some practice examples and ask questions if there are problems. </a:t>
            </a:r>
          </a:p>
          <a:p>
            <a:r>
              <a:rPr lang="en-US" dirty="0"/>
              <a:t>Key content:</a:t>
            </a:r>
          </a:p>
          <a:p>
            <a:pPr lvl="1"/>
            <a:r>
              <a:rPr lang="en-US" dirty="0"/>
              <a:t>Textbook and workbook</a:t>
            </a:r>
          </a:p>
          <a:p>
            <a:pPr lvl="1"/>
            <a:r>
              <a:rPr lang="en-US" dirty="0"/>
              <a:t>In-class workbooks </a:t>
            </a:r>
          </a:p>
          <a:p>
            <a:r>
              <a:rPr lang="en-US" dirty="0"/>
              <a:t>You’ll need to program, likely beyond what you do in classes. The demand for this will vary between people depending on experience and background. </a:t>
            </a:r>
          </a:p>
        </p:txBody>
      </p:sp>
    </p:spTree>
    <p:extLst>
      <p:ext uri="{BB962C8B-B14F-4D97-AF65-F5344CB8AC3E}">
        <p14:creationId xmlns:p14="http://schemas.microsoft.com/office/powerpoint/2010/main" val="177695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E891-D616-8AC2-C29F-A3C0ECAC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BC15-4180-8D06-E74B-2EEA32F4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Exams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83633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9269-6BAB-4B04-A21A-E0BD348D8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Basics of Statistics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EF03D-42D4-4071-B3E1-9E54A49E6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611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50FC-2D1C-4DF9-A54F-0488E90A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600" dirty="0">
                <a:solidFill>
                  <a:srgbClr val="454545"/>
                </a:solidFill>
              </a:rPr>
              <a:t>I’m here to learn cool AI Stuff, not Boring Stats. WTF?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14D-B6AD-4AB0-AAEF-548F764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9859-E7D0-4B22-B0F9-EFA2E3E4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26" name="Picture 2" descr="Patience : what you have when there are too many witnesses.: | Sarcastic  Quote Notebook, Funny quotes (Gag &amp; Jokes Gifts): Gumpers, Maxwell:  9781675954539: Amazon.com: Books">
            <a:extLst>
              <a:ext uri="{FF2B5EF4-FFF2-40B4-BE49-F238E27FC236}">
                <a16:creationId xmlns:a16="http://schemas.microsoft.com/office/drawing/2014/main" id="{ED97FEE8-D2F0-4B72-9E01-8B0C63953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34"/>
          <a:stretch/>
        </p:blipFill>
        <p:spPr bwMode="auto">
          <a:xfrm>
            <a:off x="3446462" y="1391655"/>
            <a:ext cx="5299075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788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1678C67B498D338CE32F95A14E" ma:contentTypeVersion="15" ma:contentTypeDescription="Create a new document." ma:contentTypeScope="" ma:versionID="eaaf4546f4d1fda2deef56f0b8d50481">
  <xsd:schema xmlns:xsd="http://www.w3.org/2001/XMLSchema" xmlns:xs="http://www.w3.org/2001/XMLSchema" xmlns:p="http://schemas.microsoft.com/office/2006/metadata/properties" xmlns:ns1="http://schemas.microsoft.com/sharepoint/v3" xmlns:ns3="8b56a6db-b632-47f7-ac3d-cb0cb7728168" xmlns:ns4="0f3882ea-2a39-4b1a-8943-2b5857d2b62e" targetNamespace="http://schemas.microsoft.com/office/2006/metadata/properties" ma:root="true" ma:fieldsID="c424594656824f3d98654a7d4d166443" ns1:_="" ns3:_="" ns4:_="">
    <xsd:import namespace="http://schemas.microsoft.com/sharepoint/v3"/>
    <xsd:import namespace="8b56a6db-b632-47f7-ac3d-cb0cb7728168"/>
    <xsd:import namespace="0f3882ea-2a39-4b1a-8943-2b5857d2b6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6a6db-b632-47f7-ac3d-cb0cb772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882ea-2a39-4b1a-8943-2b5857d2b6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5F52427-8C17-472B-B062-8A002E8BDA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b56a6db-b632-47f7-ac3d-cb0cb7728168"/>
    <ds:schemaRef ds:uri="0f3882ea-2a39-4b1a-8943-2b5857d2b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433788-E2A9-474A-A9AA-7C51D76AEE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419135-506A-4156-B115-5D5FDADAB719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0f3882ea-2a39-4b1a-8943-2b5857d2b62e"/>
    <ds:schemaRef ds:uri="http://purl.org/dc/dcmitype/"/>
    <ds:schemaRef ds:uri="8b56a6db-b632-47f7-ac3d-cb0cb7728168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1339</Words>
  <Application>Microsoft Macintosh PowerPoint</Application>
  <PresentationFormat>Widescreen</PresentationFormat>
  <Paragraphs>132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Gallery</vt:lpstr>
      <vt:lpstr>Data 3450: Basic Stats For Machine Learning in Python</vt:lpstr>
      <vt:lpstr>About me</vt:lpstr>
      <vt:lpstr>About the Course</vt:lpstr>
      <vt:lpstr>What do you need?</vt:lpstr>
      <vt:lpstr>Logistics</vt:lpstr>
      <vt:lpstr>Assignments and Grading</vt:lpstr>
      <vt:lpstr>Basics of Statistics</vt:lpstr>
      <vt:lpstr>I’m here to learn cool AI Stuff, not Boring Stats. WTF? </vt:lpstr>
      <vt:lpstr>PowerPoint Presentation</vt:lpstr>
      <vt:lpstr>What is Statistics?</vt:lpstr>
      <vt:lpstr>What is Probability?</vt:lpstr>
      <vt:lpstr>Statistics + Probability</vt:lpstr>
      <vt:lpstr>But How Does That Work?</vt:lpstr>
      <vt:lpstr>Stats and Probs to the Rescue</vt:lpstr>
      <vt:lpstr>Ok, Cool Bro. But I’m Still Waiting for the AI Part</vt:lpstr>
      <vt:lpstr>SO what will all this do for me?</vt:lpstr>
      <vt:lpstr>In Real Life…</vt:lpstr>
      <vt:lpstr>Stats in Python</vt:lpstr>
      <vt:lpstr>Using Python for Stats</vt:lpstr>
      <vt:lpstr>Data in Python</vt:lpstr>
      <vt:lpstr>Basics</vt:lpstr>
      <vt:lpstr>More Basics</vt:lpstr>
      <vt:lpstr>Data Format</vt:lpstr>
      <vt:lpstr>PowerPoint Presentation</vt:lpstr>
      <vt:lpstr>Values In a Dataset</vt:lpstr>
      <vt:lpstr>PowerPoint Presentation</vt:lpstr>
      <vt:lpstr>Variable Types</vt:lpstr>
      <vt:lpstr>PowerPoint Presentation</vt:lpstr>
      <vt:lpstr>Data Types</vt:lpstr>
      <vt:lpstr>Data Types</vt:lpstr>
      <vt:lpstr>Ok, Time to Program…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Statistics</dc:title>
  <dc:creator>Akeem Semper</dc:creator>
  <cp:lastModifiedBy>Akeem Semper</cp:lastModifiedBy>
  <cp:revision>5</cp:revision>
  <dcterms:created xsi:type="dcterms:W3CDTF">2021-01-23T18:18:21Z</dcterms:created>
  <dcterms:modified xsi:type="dcterms:W3CDTF">2022-08-24T14:35:15Z</dcterms:modified>
</cp:coreProperties>
</file>