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Stats, Machine Learning,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</TotalTime>
  <Words>8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Basic Stats, Machine Learning, and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</cp:revision>
  <dcterms:created xsi:type="dcterms:W3CDTF">2022-05-19T17:50:51Z</dcterms:created>
  <dcterms:modified xsi:type="dcterms:W3CDTF">2022-05-19T17:52:44Z</dcterms:modified>
</cp:coreProperties>
</file>