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r>
              <a:rPr lang="en-US" dirty="0"/>
              <a:t>Variance – </a:t>
            </a:r>
          </a:p>
          <a:p>
            <a:r>
              <a:rPr lang="en-US" dirty="0"/>
              <a:t>Standard Deviation 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</a:t>
            </a:r>
            <a:r>
              <a:rPr lang="en-US"/>
              <a:t>with each and what it means.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</TotalTime>
  <Words>269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Basic Descriptive Stats</vt:lpstr>
      <vt:lpstr>Stats! Stats! Stats! Stats! Stats!</vt:lpstr>
      <vt:lpstr>Range</vt:lpstr>
      <vt:lpstr>Average(s) – Measures of Central Tendency</vt:lpstr>
      <vt:lpstr>Measures of Dispersion</vt:lpstr>
      <vt:lpstr>Single Variable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2022-05-19T17:50:51Z</dcterms:created>
  <dcterms:modified xsi:type="dcterms:W3CDTF">2022-05-19T18:22:56Z</dcterms:modified>
</cp:coreProperties>
</file>