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663"/>
  </p:normalViewPr>
  <p:slideViewPr>
    <p:cSldViewPr snapToGrid="0">
      <p:cViewPr varScale="1">
        <p:scale>
          <a:sx n="179" d="100"/>
          <a:sy n="179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/>
          <a:lstStyle/>
          <a:p>
            <a:r>
              <a:rPr lang="en-US" dirty="0"/>
              <a:t>How to choose a model?</a:t>
            </a:r>
          </a:p>
          <a:p>
            <a:pPr lvl="1"/>
            <a:r>
              <a:rPr lang="en-US" dirty="0"/>
              <a:t>There were a few questions on this, I’ll make a guide workbook, but it’ll make more sense later. </a:t>
            </a:r>
          </a:p>
          <a:p>
            <a:r>
              <a:rPr lang="en-US" dirty="0"/>
              <a:t>Assignment 2:</a:t>
            </a:r>
          </a:p>
          <a:p>
            <a:pPr lvl="1"/>
            <a:r>
              <a:rPr lang="en-US" dirty="0"/>
              <a:t>There’s a sample bit of data cleaning in the workbook, you’ll need to do similar things. </a:t>
            </a:r>
          </a:p>
          <a:p>
            <a:pPr lvl="1"/>
            <a:r>
              <a:rPr lang="en-US" dirty="0"/>
              <a:t>The data clean up will require a bit of exploration and trial-error.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</a:t>
            </a:r>
            <a:r>
              <a:rPr lang="en-US"/>
              <a:t>the model) and </a:t>
            </a:r>
            <a:r>
              <a:rPr lang="en-US" dirty="0"/>
              <a:t>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The logic of how a tree works remains the same, some details change:</a:t>
            </a:r>
          </a:p>
          <a:p>
            <a:pPr lvl="1"/>
            <a:r>
              <a:rPr lang="en-US" dirty="0"/>
              <a:t>The ‘purity’ (entropy/</a:t>
            </a:r>
            <a:r>
              <a:rPr lang="en-US" dirty="0" err="1"/>
              <a:t>gini</a:t>
            </a:r>
            <a:r>
              <a:rPr lang="en-US" dirty="0"/>
              <a:t>) of each split becomes the MSE. </a:t>
            </a:r>
          </a:p>
          <a:p>
            <a:pPr lvl="1"/>
            <a:r>
              <a:rPr lang="en-US" dirty="0"/>
              <a:t>The predication of each leaf node is a value, not a class. </a:t>
            </a:r>
          </a:p>
          <a:p>
            <a:r>
              <a:rPr lang="en-US" dirty="0"/>
              <a:t>Practical usage is not really any different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discreet.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97</TotalTime>
  <Words>1056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Regression Trees</vt:lpstr>
      <vt:lpstr>Trees</vt:lpstr>
      <vt:lpstr>Deciding Splits</vt:lpstr>
      <vt:lpstr>Leaf Node Predictions</vt:lpstr>
      <vt:lpstr>Regression Tree results</vt:lpstr>
      <vt:lpstr>Extrapolation – Keep Going…</vt:lpstr>
      <vt:lpstr>Another example</vt:lpstr>
      <vt:lpstr>Regression Tree Fits</vt:lpstr>
      <vt:lpstr>Cost Complexity Pruning</vt:lpstr>
      <vt:lpstr>Pruning in Practice</vt:lpstr>
      <vt:lpstr>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2024-02-08T17:56:59Z</dcterms:created>
  <dcterms:modified xsi:type="dcterms:W3CDTF">2024-02-08T19:34:09Z</dcterms:modified>
</cp:coreProperties>
</file>