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C913-D013-E1B2-F57E-61AEFF633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1722B-096E-0589-213F-42E5C2502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FF17-CB6F-F439-5654-4A26C2D8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983E-95CD-4698-8819-90ADBF3C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AE23-1D4D-FF81-80D7-085C3088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57DF-73F6-E9D5-C2DF-8E024870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4DDBE-DD0D-932E-1FDD-86C3FE252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B4B89-263A-9763-D837-5B408C03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B924-C97C-0E8F-CECB-D4EF5B69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DD55-0BF5-3890-5319-1A0E7F03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0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05C29-1574-116C-D86A-9134C7C7E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BD84E-1B92-633F-60E7-4830F99CC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AB98-5227-6952-BF90-C5214FEE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8DAA-BC40-A888-BB5D-941E7699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2CAAD-67A6-7BAA-0A79-73CB084E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6623-2370-3CCE-BCE3-46E943F4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166D-A6EB-2338-BBE9-7D83CE313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E56F-377F-2A88-DC8E-A58DAE22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AD55B-2499-A616-0C0A-E61A834A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20C7-3046-781B-6EE8-C577ACF9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7E66-8DDB-751C-14E2-3F8185A0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BA1E-5C79-2D42-2B5A-48632807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0479-0E83-E8E3-BF5C-8B2C25BA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1D6EB-77A1-D659-1085-36FD2D1F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3559-E39C-9307-6F1C-A1DAFE92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4AA3-C02B-BCF8-8248-A516593A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58EC-222E-A43F-F195-BF9DD1E4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38CF8-CC2C-06A1-D8E8-30C1D54C8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9DB3-5A69-1048-4A1D-CC64A983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988C2-ABF5-CF67-BB6A-82F2418C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54506-9A15-5388-FBC9-8B792CC35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ABFF-1C8F-2F7A-C96A-0F006F41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3028D-A696-FFDB-62C3-2BDCB99A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6E232-F38B-FEAE-75D1-DE0D587E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1FF45-6CEC-50D7-607D-31C6BBB8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F9B0A-10EF-2491-BF99-5886268D5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AE0D8-B2C6-147A-7A5D-9B57B005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AA302-1EEA-0B41-5182-0E46A8B1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A098C-41EB-9ECF-B2EE-67F728DD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40B6-440A-BFD0-907B-D5CA8A1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BB13D-5580-494E-DEC4-116C4EF6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86EEF-B976-54A6-014E-76E33E9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A2B7-F421-D045-BFD7-27200088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9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F17F6-1288-40E0-815E-2E975E14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8AC32-1015-3662-A7FC-BB302C5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D2120-22F8-890A-5668-16F88F38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3877-1354-738D-9453-9637564B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9D7B1-DE53-CDBA-C353-6192C33C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C200B-8071-822D-18D3-1F95CED3F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C3B8F-F4C3-BDE9-39F6-1BC8A2BA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253B-4423-AFF1-2DF9-663BC77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2B59-5C68-CE89-E615-54BC2BC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14A5-A1DC-2836-5698-E5B4E0C0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D152A-946C-8390-4AF8-29B50F96A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F984A-685C-1915-C918-9E80B4528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8DE1-11B1-8518-78B5-0C33FE22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00B55-B239-C148-823B-A76815B5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F8327-706B-13BA-1E57-DC06276C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C44F2-CC0D-A4BB-2E3D-8610570A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45F3-BB74-4786-F7BA-085224EF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BAC96-F5A5-16FA-22EB-2A8E83A49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E5148-ACAE-BA4E-A29B-2ED4B7AFEFAB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F52E-D37C-D7EA-071C-AFDD70277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D878-F355-ACE3-F8FD-1C6C0CFF4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2C85-BCE5-EC46-A3EA-CB3D35CF8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8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1C88-E9D1-8839-E900-1DA00E46A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46E16-3617-F706-D3E4-77EC3CBD9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</cp:revision>
  <dcterms:created xsi:type="dcterms:W3CDTF">2024-03-20T22:32:16Z</dcterms:created>
  <dcterms:modified xsi:type="dcterms:W3CDTF">2024-03-20T22:32:48Z</dcterms:modified>
</cp:coreProperties>
</file>