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74" r:id="rId3"/>
    <p:sldId id="275" r:id="rId4"/>
    <p:sldId id="277" r:id="rId5"/>
    <p:sldId id="280" r:id="rId6"/>
    <p:sldId id="281" r:id="rId7"/>
    <p:sldId id="282" r:id="rId8"/>
    <p:sldId id="256" r:id="rId9"/>
    <p:sldId id="257" r:id="rId10"/>
    <p:sldId id="271" r:id="rId11"/>
    <p:sldId id="259" r:id="rId12"/>
    <p:sldId id="258" r:id="rId13"/>
    <p:sldId id="261" r:id="rId14"/>
    <p:sldId id="262" r:id="rId15"/>
    <p:sldId id="263" r:id="rId16"/>
    <p:sldId id="264" r:id="rId17"/>
    <p:sldId id="265" r:id="rId18"/>
    <p:sldId id="278" r:id="rId19"/>
    <p:sldId id="270" r:id="rId20"/>
    <p:sldId id="266" r:id="rId21"/>
    <p:sldId id="267" r:id="rId22"/>
    <p:sldId id="268" r:id="rId23"/>
    <p:sldId id="269" r:id="rId24"/>
    <p:sldId id="279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6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1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24575,'0'8'0,"4"-3"0,-4 3 0,12 8 0,-10-5 0,5 9 0,5 27 0,-9-26-8503,15 72 8503,-16-69-231,6 68 231,-8-74-1177,0 55 1177,0-58-124,4 43 124,-3-44 0,3 14 0,-4-25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24575,'14'-5'0,"-6"-3"0,0 7 0,-3-2 0,3 3 0,1-4 0,-1 3 0,8-3 0,-5 4 0,28 4 0,-25-3 0,40 10 0,-40-9 0,44 6 0,-39-8 0,62 3 0,-57-2 0,28 7 0,-1 0 0,-30-6-762,37 10 762,-49-8 0,-1-3-189,1 6 189,-1-6 0,1 3 0,3 0 0,-2-3 0,-2 6 754,7 2-754,-12 0 197,12 7-197,-14-6 0,-5 21 0,3-18 0,-22 30 0,19-31 0,-23 27 0,21-30 0,-14 21 0,10-27 0,-2 12 0,0-10 0,-5 0 0,2-2 0,-12 5 0,16-6 0,-21 9 0,21-10 0,-17 11 0,22-7 0,-6 8 0,12-1 0,0-3 0,-3 26 0,2-20 0,-11 42 0,7-41 0,-4 19 0,5-27 0,4 1 0,0-1 0,-3-3 0,-2 6 0,0-5 0,-3 3 0,-4 6 0,2-12 0,-18 19 0,17-19 0,-9 12 0,11-14 0,1 3 0,3 0 0,5-3 0,9-1 0,0-5 0,3 0 0,1-2 0,-4 6 0,4-3 0,-9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556 103 24575,'-8'0'0,"-35"-7"0,26 1-4649,-26-2 4649,35 4 0,-35-4 0,26 6-2872,-35-9 1,-3 0 2871,30 7-230,-36-8 0,0 1 230,40 9 0,-52-5 0,61 7 1323,-4 0-1323,21-4 5424,4 3-5424,7-3 4105,13 4-4105,-12 0 0,6 0 0,-19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692 155 24575,'-4'4'0,"-1"0"0,-4-4 0,1 0 0,-1 4 0,1-3 0,-1 3 0,1-4 0,-1 0 0,1 0 0,-1 0 0,1 0 0,-1 0 0,-7-8 0,6 6 0,-7-9 0,9 10 0,-1-3 0,1 4 0,-1 0 0,1 0 0,-4 0 0,-2 0 0,1 0 0,-26-8 0,24 6 0,-50-13 0,48 13 0,-33-9 0,39 10 0,-13-6 0,15 6 0,-8-7 0,8 7 0,-19-10 0,16 9 0,-27-13 0,27 13 0,-19-13 0,20 13 0,-5-6 0,8 4 0,-1 3 0,4-6 0,-14-2 0,16 4 0,-13-3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24575,'0'18'0,"0"-2"0,0 0 0,0-5 0,0 13 0,0-14 0,-4 29 0,3-21-6784,-10 60 6784,9-55-4537,-10 73 4537,8-77-362,-5 58 362,4-62 0,2 39 0,3-41 0,0 11 0,0-20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24575,'8'0'0,"1"0"0,-1 4 0,-3 1 0,3 3 0,-4 4 0,1-2 0,3 10 0,-7-10 0,3 10 0,-4-10 0,3 9 0,-2-8 0,3 5 0,0 0 0,-3-5 0,6 27 0,-2-23 0,4 31 0,-5-34 0,4 20 0,-7-22 0,3 6 0,-4-7 0,3-4 0,-2 2 0,3-2 0,0 0 0,-3 2 0,3-2 0,0 0 0,0-2 0,5-3 0,-1 0 0,1 0 0,-4-3 0,2 2 0,-2-7 0,3 7 0,1-3 0,0 1 0,22-6 0,-17 0 0,44-8 0,-47 8 0,50-11 0,-50 13 0,36-12 0,-36 18 0,13-11 0,-15 11 0,4-3 0,-5 4 0,-3-3 0,3 2 0,-8-3 0,4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24575,'4'9'0,"-3"-1"0,7-3 0,-4 6 0,1-5 0,3 6 0,-4 1 0,1-4 0,10 26 0,-12-21 0,24 48 0,-20-46 0,13 34 0,-15-38 0,2 11 0,-6-13 0,3 10 0,-4-10 0,4 18 0,-3-17 0,7 20 0,-8-19 0,4 23 0,-4-23 0,0 12 0,0-16 0,0 1 0,0-1 0,-4-3 0,4 3 0,-4-4 0,4 5 0,-4 0 0,3 7 0,-3-6 0,4 21 0,0-18 0,0 22 0,0-24 0,0 17 0,0-18 0,0 21 0,0-18 0,-4 29 0,3-28 0,-2 36 0,3-36 0,0 33 0,0-35 0,0 12 0,0-16 0,0 1 0,3-5 0,-2 4 0,3-3 0,-4 3 0,0 1 0,0-5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13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8788 24575,'9'0'0,"-1"0"0,1 0 0,-1 0 0,1 4 0,-1-3 0,1 3 0,-1-4 0,1 0 0,-1 3 0,1-2 0,-1 3 0,-3 0 0,3-3 0,-3 3 0,3-1 0,1-2 0,3 3 0,-3 0 0,15 5 0,-13-4 0,9 3 0,-11-8 0,-1 0 0,1 0 0,0 0 0,-1 0 0,1 0 0,-1 0 0,16 0 0,-12 0 0,23 4 0,-23-3 0,23 6 0,-23-6 0,27 3 0,-27-4 0,27 0 0,-27 0 0,31 0 0,-30 0 0,41 4 0,-38-3 0,45 10 0,-46-9 0,51 5 0,-50-7 0,45 0 0,-46 0 0,39-3 0,-40 2 0,51-3 0,-44 4 0,49-4 0,-51 3 0,47-3 0,-54 1 0,60-2 0,-59 0 0,53 1 0,-52 4 0,36-3 0,-36 2 0,32-3 0,-33 0 0,15 3 0,-20-3 0,1 4 0,-1-4 0,5 4 0,-8-8 0,7 7 0,11-10 0,-9 9 0,36-13 0,-36 13 0,40-10 0,-40 11 0,48-6 0,-46 6 0,42-7 0,-45 7 0,26-3 0,-27 4 0,26-7 0,-24 5 0,36-9 0,-36 10 0,40-3 0,-40 4 0,37-4 0,-38 3 0,26-10 0,-28 9 0,20-10 0,-19 12 0,27-12 0,-26 10 0,30-9 0,-31 10 0,23-10 0,-24 9 0,9-10 0,-11 11 0,3-10 0,-2 9 0,10-13 0,-10 9 0,14-6 0,-14 7 0,14-6 0,-17 5 0,15-6 0,-15 3 0,17-7 0,-14 9 0,18-15 0,-17 15 0,20-13 0,-19 11 0,19-7 0,-16 2 0,17-7 0,-17 11 0,17-13 0,-21 20 0,28-19 0,-26 19 0,34-24 0,-38 20 0,33-21 0,-34 22 0,31-21 0,-30 19 0,17-15 0,-20 13 0,6-2 0,-3 7 0,7-10 0,-6 8 0,14-16 0,-13 16 0,16-20 0,-16 24 0,25-31 0,-24 25 0,23-34 0,-24 30 0,28-33 0,-29 32 0,35-28 0,-35 29 0,32-25 0,-29 25 0,29-26 0,-28 31 0,40-30 0,-39 29 0,43-22 0,-44 24 0,32-19 0,-37 18 0,29-15 0,-30 13 0,20-2 0,-19 7 0,15-10 0,-9 12 0,29-16 0,-26 13 0,51-6 0,-51 7 0,59-2 0,-61 6 0,38-7 0,-42 7 0,12-6 0,-16 6 0,12-7 0,-8 7 0,19-3 0,-8 4 0,26 0 0,-22 0 0,27 0 0,-41 0 0,18 0 0,-21 0 0,10 0 0,-10 0 0,29 8 0,-17-2 0,56 17 0,-46-11-3392,22 4 0,0-1 3392,-29-7-818,33 7 1,-1 0 817,-31-11-199,59 18 199,-67-20 0,25 10 0,-32-11 5875,20 6-5875,-19-2 2405,15 0-2405,-13 2 338,15-2-338,-14 4 0,9-5 0,-15 0 0,4 0 0,3-3 0,-6 6 0,6-6 0,12 7 0,-11-3 0,26 3 0,-27-3 0,12-1 0,-19 0 0,11 0 0,-9 1 0,13-1 0,-14-4 0,14 7 0,-10-5 0,11 10 0,-11-11 0,6 10 0,-11-9 0,7 9 0,-6-10 0,6 7 0,-7-3 0,15 11 0,-13-10 0,28 25 0,-29-23 0,39 31 0,-42-27 0,38 24 0,-36-29 0,18 16 0,-17-21 0,2 9 0,-3-10 0,-1 7 0,1-4 0,3 5 0,-3-1 0,8 5 0,-8-4 0,7 4 0,-10-5 0,9 1 0,-9-1 0,2 1 0,4-5 0,-3 8 0,1-6 0,9 10 0,-13-7 0,14 7 0,-10-10 0,17 17 0,-15-20 0,20 20 0,-22-17 0,6 2 0,-7 0 0,-1-7 0,1 3 0,-1 0 0,1-3 0,3 6 0,-2-2 0,13 3 0,-11 1 0,11-1 0,-13-3 0,2 3 0,-3-7 0,-1 2 0,1-3 0,-4 4 0,2-3 0,2 7 0,0-7 0,11 6 0,-9-6 0,5 3 0,-8 0 0,1-3 0,3 3 0,9-1 0,-6-2 0,16 7 0,-23-3 0,18-1 0,-11 0 0,10 0 0,-3 1 0,3-1 0,-7 0 0,3-4 0,-8 0 0,-1 0 0,1 4 0,-4-3 0,3 3 0,4-4 0,2 0 0,23 7 0,-19-5 0,28 10 0,-40-8 0,20 1 0,-24-1 0,6-4 0,-3 0 0,-1 0 0,4 0 0,-2 0 0,14 4 0,-13-3 0,9 2 0,-4 1 0,-2-3 0,3 3 0,-1-4 0,-6 0 0,6 0 0,-3 0 0,1 4 0,6-3 0,1 6 0,6-6 0,6 7 0,-10-7 0,9 6 0,-13-6 0,17 7 0,-20-7 0,19 3 0,-20-4 0,21 3 0,-16-2 0,24 7 0,-27-7 0,18 3 0,-24-4 0,16 0 0,-16 0 0,28-4 0,-25 3 0,36-3 0,-36 4 0,36 0 0,-36 0 0,40 0 0,-39 0 0,54 0 0,-52 0 0,45 0 0,-49 0 0,30 0 0,-35-4 0,45 3 0,-37-2-6784,73 6 6784,-64-2-1868,45 8 0,1 1 1868,-37-6 0,50 10 0,2-1 0,-51-10-1044,31 3 1,-3-1 1043,-40-5-927,57-8 927,-64 6 0,54-17 0,-51 17 0,55-14 0,-53 12 2449,48-5-2449,-53 4 3523,34-2-3523,-38 2 3425,16-3-3425,-19-5 2180,3 4-2180,-3-4 0,-4 5 0,2 3 1957,-6-2-1957,11-2 0,-10 0 0,20-15 0,-7 5 0,30-18 0,-23 21 0,36-22 0,-47 29 0,31-18 0,-32 14 0,7-1 0,-8 2 0,-2 4 0,-6-1 0,11-11 0,-10 9 0,9-9 0,5-19 0,-8 23-3392,13-29 0,-1-2 3392,-13 25-1755,24-36 0,3-2 1755,-17 29 0,19-31 0,2-4 0,-11 18-1687,10-19 0,1 0 1687,-10 23 0,10-22 0,-2 1 0,-16 26-1018,13-29 1,-1 0 1017,-17 28 0,18-27 0,0 3 0,-17 37 35,20-30 0,1 0-35,-20 32 0,22-29 0,-1 0 0,-25 29 0,29-32 2065,-3-1-2065,19-9 0,-1-6 0,-10 21 0,-5 8 0,-20 21 1035,14-17 0,1-1-1035,-10 14 0,9-12 0,0-2 0,-8 8 0,12-12 0,-3 1 0,-24 21-87,22-19 1,2 0 86,-13 13 0,17-14 0,1-1 0,-7 14 0,17-21 0,0 2 0,-23 28 0,21-25 0,1-3 0,-14 12 0,7-15 0,0-1 0,-11 16-236,5-16 1,-3 0 235,-12 22 0,7-25 0,1-4 0,3-1 0,0-6 0,2 0 0,4 2 0,6-6 0,-1 3 0,-14 21-170,13-8 0,0 2 170,-12 13 0,10-2 0,1-1 0,1-9 0,-3 6 0,-2 0 0,-4-4 0,-6 3 0,-2-1 0,1-9 0,-3 4 0,1-1 0,5-9 0,8-8 0,0 2 0,-12 23 0,18-29 0,-2 5 0,-25 42-856,21-33 0,-1-1 856,-22 29 1243,13-21 0,0-1-1243,-12 8 0,3-10 0,0-3 0,-2-9-1268,1-7 0,-1 1 1268,-2 13 1038,-2-15 0,-1 0-1038,0 26 1113,-2-14 1,-1-3-1114,8-8 0,-5 18 0,-1 0 0,6-17 0,-5 14 0,-1 3 0,-2 12 233,1-7 0,1 1-233,-2 12 0,19-41 0,-10 33 5450,-2 3-5450,13-28 0,-9 13 0,13-34 0,-2 1 0,-13 28 0,-3 11 0,0 3 0,0 3 2006,7-22-2006,17-2-2558,-8 29 0,2-1 2558,16-31-2093,3 19 0,-3 10 2093,-25 27-1167,29-22 1,0 0 1166,-30 21-684,25-13 1,-2 1 683,-29 17 1507,55-43-1507,-58 47 3018,55-45-3018,-46 40 3412,21-16-3412,1 6 0,-22 17 528,17-15-528,-25 20 0,-8-4 2323,1 7-2323,-1-3 0,1 1 0,0 2 0,-1-7 0,4 7 704,-2-7-704,17 0 0,-14 2 0,48-17 0,-27 12 0,57-21 0,-56 17 0,49-13 0,-63 18 0,49-10 0,-47 7 0,20 3 0,-2-9 0,16 5 0,-13-4 3441,17 6-3441,-29 4 88,16 3-88,-2 1-6784,12-12 6784,-27 14-1953,42-25 1953,-52 23-649,53-19 649,-50 22 0,50-11 0,-53 11-3675,63-6 3675,-65 6 2993,69-7-2993,-70 7 1732,51-6-1732,-54 2 0,35 0 0,-37-3 0,49 8 0,-45-4 0,60 4 0,-56 0 0,60 0 0,-59 0 0,62 4 0,-66-4 0,63 8 0,-64-7 0,56 7 0,-49-4 0,62 9 0,-55-4-1774,23 3 0,0 0 1774,-24-1 584,25 5 1,2 0-585,-25-5-737,19 3 1,-1-1 736,-19-2-1354,58 9 1354,-68-11 3083,45 4-3083,-49-5 0,38 4 0,-36-6 0,50 21 0,-52-23 0,29 16 0,0 2 0,-25-12 0,63 28 0,-68-30 0,45 22 0,-46-26 3169,51 30-3169,-24-10 0,2 1 0,0 0 0,5 5 0,10 0 0,-2-3 0,-21-11 0,28 11 0,0 0 0,-35-18 0,22 13 0,-2-2 0,-31-15 0,43 21 0,-52-20 3362,13 2-3362,-13-4 3230,8 8-3230,1-6 0,22 29 0,-22-21 0,36 36 0,-40-40 698,29 32-698,-28-31 0,25 29 0,-19-19-6784,34 38 6784,-36-39-531,38 41 531,-39-39 0,49 49 0,-46-45 0,12 15 0,-1-2 0,-14-22 0,18 37 0,-15-35 0,1 22 0,0-16 0,14 34 0,-19-32 0,22 29 0,-28-28 6521,20 12-6521,-19-16 794,8 8-794,-12-14 0,1 7 0,-1-7 0,-3 7 0,-1 0 0,-4 5 0,3 5 0,-2 10 0,3-8 0,-4 28 0,0-27-6784,8 53 6784,-6-58-338,13 62 338,-9-65 0,6 65 0,-7-60-4425,2 54 4425,-6-68 0,3 25-90,-4-36 90,0 2 0,0-4 4381,0 1-4381,0 3 334,0 5-334,0-2 0,0 1 0,0 11 0,0-13 0,7 40 0,-1-39 0,6 46 0,-7-45 6716,3 34-6716,-3-38 206,-1 19-206,4-16 0,-3 9 0,-1-10 0,4 6 0,-7-10 0,3 14 0,-1-5 0,6 33 0,0-25-6784,11 58 6784,-9-57 0,1 27 0,0-12-4537,5 22 4537,-6-14-1681,16 41 1681,-25-75 2459,25 56-2459,-23-57-897,26 46 897,-26-48 4360,19 36-4360,-18-36 3013,8 25-3013,-5-24 2055,12 32-2055,-1-13 0,22 39 0,-17-29 386,5-2-386,-21-23 0,0-15 165,-7 5-165,3 3 0,0-6 0,-4 5 0,8-6 0,-7 4 1461,7 3-1461,-4 1 0,9 12 0,-4-6 0,15 24 0,-9-13 0,17 27 0,-17-20 0,9 8 0,-14-18 0,-2 1 0,0-10 0,0 7 0,9 4 0,5 14 0,0-14 0,3 25 0,-11-36 0,2 14 0,8 11-6784,-5 4 6784,7-1-1488,-6 12 1488,-11-49 0,8 41 0,-12-40-16,14 52 16,-12-42 0,9 38 0,-7-41 0,-5 22 0,4-27 6040,-7 11-6040,3-13 2221,-4 2-2221,0-3 27,0-1-27,3 8 0,-2-5 0,7 13 0,-7-6 0,6 0 0,-6-2 0,3-12 0,-4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34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9909 24575,'10'-4'0,"1"0"0,-6-1 0,7-7 0,-3 11 0,0-11 0,2 7 0,-9-3 0,13-4 0,-9 2 0,6-10 0,-7 10 0,7-22 0,-11 20 0,18-38 0,-12 39 0,24-50 0,-22 49 0,25-38 0,-26 42 0,11-34 0,-10 32 0,0-40 0,-5 36 0,8-44 0,-10 39 0,13-47 0,-13 46 0,17-42 0,-17 44 0,14-37 0,-15 37 0,6-28 0,-6 34 0,3-24 0,-4 25 0,0-24 0,0 23 0,4-31 0,0 34 0,5-41 0,-4 40 0,6-37 0,-9 35 0,9-27 0,-10 27 0,7-38 0,-7 27 0,6-33 0,-6 35 0,3-37 0,-4 42 0,8-57 0,-6 56 0,13-60 0,-13 60 0,9-48 0,-6 51 0,3-33 0,-3 35 0,6-31 0,-9 30 0,17-45 0,-16 42 0,16-57 0,-17 56 0,13-52 0,-13 53 0,9-22 0,-10 28 0,7-14 0,-3 13 0,3-20 0,-3 19 0,3-19 0,-4 5 0,5 2 0,3-19 0,5 3 0,-6 6 0,11-20 0,-15 41 0,13-22 0,-14 24 0,5-12 0,-6 16 0,0-12 0,2 13 0,-2-6 0,3 7 0,1 2 0,-4-1 0,2 3 0,6-7 0,-3 7 0,17-3 0,-15 4 0,12-3 0,-15 2 0,3-3 0,-3 4 0,-1 0 0,12 0 0,-8 0 0,8 0 0,-4 0 0,-6 0 0,14 0 0,-14 0 0,6 0 0,-7 0 0,-1 0 0,1 0 0,3 4 0,-2-3 0,2 6 0,-3-6 0,-1 3 0,1-4 0,-5 4 0,4-3 0,-3 3 0,11 3 0,-6-1 0,22 14 0,-16-10 0,24 14 0,-24-18 0,15 13 0,-24-13 0,8 3 0,-11-2 0,9-2 0,-4 0 0,7 2 0,-6-2 0,6 4 0,-3 3 0,4-3 0,-3 0 0,-6-1 0,0-8 0,-4 4 0,1 0 0,3-3 0,-7 7 0,6-7 0,-2 6 0,7 2 0,-2-4 0,2 10 0,-3-9 0,-5 7 0,4-9 0,-3 4 0,0-3 0,6 7 0,-5-6 0,6 9 0,0-10 0,2 8 0,-5-5 0,2-3 0,-10 3 0,7-7 0,0 6 0,-2-2 0,6 0 0,-8-2 0,5 1 0,-1-3 0,-3 7 0,3-7 0,-4 2 0,5 1 0,-1-3 0,-3 7 0,3-7 0,-3 6 0,3-6 0,-3 7 0,2-7 0,-2 3 0,0-1 0,2-2 0,-2 3 0,0 0 0,3-3 0,-4 6 0,5-6 0,-1 11 0,1-10 0,-4 9 0,2-10 0,-6 7 0,10-4 0,-9 5 0,10-4 0,-11 2 0,10-2 0,-9 3 0,9 1 0,-6-4 0,0 2 0,-1-2 0,-1 0 0,-2 2 0,7 2 0,-3-3 0,-1 5 0,0-6 0,0-1 0,1 4 0,0-3 0,2 0 0,2 2 0,0-6 0,3 3 0,-3 0 0,0-3 0,7 10 0,-6-9 0,6 5 0,-7-7 0,-5 4 0,8 1 0,-7 0 0,4 2 0,-1-6 0,-4 7 0,9-3 0,-4-1 0,0 4 0,-2-7 0,-2 6 0,4-6 0,-1 3 0,4 4 0,-2-6 0,2 9 0,-3-10 0,-5 7 0,4-7 0,-7 6 0,7-6 0,-7 7 0,6-7 0,-2 2 0,7 1 0,-6 1 0,9 3 0,-9-3 0,2 3 0,7-3 0,-8-1 0,9 4 0,-3-3 0,-4 3 0,3 1 0,-3-5 0,-1 0 0,1 0 0,3 1 0,-2-1 0,2 0 0,-3 0 0,-1-3 0,1 3 0,-1-4 0,-3 4 0,3-3 0,-4 2 0,5-3 0,-4 4 0,2-3 0,-2 3 0,3-4 0,1 4 0,-1-3 0,1 2 0,-4 1 0,2-3 0,6 7 0,-3-4 0,6 1 0,-7 3 0,-1-7 0,1 6 0,-1-6 0,-3 7 0,3-7 0,-4 3 0,5-1 0,-1-2 0,1 7 0,-1-7 0,-3 6 0,3-6 0,-3 3 0,-1 0 0,4-3 0,-3 6 0,7-2 0,-6 4 0,9-4 0,-13 2 0,9-6 0,-10 7 0,7-7 0,-4 2 0,5 1 0,-1 1 0,5 3 0,-4 1 0,7-1 0,-6-3 0,2 3 0,-3-7 0,-5 6 0,4-6 0,1 7 0,0-3 0,7 7 0,-10-3 0,5 0 0,-6-1 0,3-4 0,-3 5 0,3-4 0,-3 2 0,-1-2 0,4 0 0,-3-2 0,3-3 0,1 0 0,-1 4 0,1-3 0,-1 7 0,1-4 0,-4 5 0,6 0 0,-9-1 0,9-3 0,-6-1 0,3-4 0,1 0 0,-4 3 0,6-2 0,-9 7 0,17-3 0,-12-1 0,9 0 0,-12 0 0,4-3 0,-3 3 0,3 0 0,1-4 0,3 8 0,-2-7 0,6 7 0,-7-7 0,4 6 0,-5-6 0,8 7 0,-5-4 0,12 5 0,-12-1 0,20 5 0,-22-4 0,17 4 0,-20-9 0,6 4 0,-3-7 0,-1 6 0,1-6 0,7 7 0,-9-3 0,15 3 0,-15 1 0,13-1 0,-15 1 0,7-4 0,-7-2 0,3-3 0,1 4 0,-1-3 0,-3 7 0,10-4 0,-4 5 0,13 0 0,-6 3 0,11 1 0,-18 0 0,8-4 0,-14-5 0,3-4 0,1 0 0,3 4 0,-6 0 0,13 5 0,-13-4 0,11-2 0,-9-3 0,8 8 0,-9-2 0,12 2 0,-14-4 0,8-4 0,-5 4 0,1-3 0,3 6 0,5 2 0,-3 0 0,14 7 0,-13-6 0,14 2 0,-11-3 0,-1-1 0,-5-3 0,4-1 0,-5 0 0,8-3 0,-13 6 0,9-6 0,2 10 0,-1-5 0,11 6 0,-13-7 0,11 3 0,-11-7 0,14 10 0,-17-9 0,20 6 0,-12-5 0,18 2 0,-17 0 0,8 2 0,-15-6 0,8 3 0,-7 0 0,10-3 0,-10 3 0,11-1 0,-11-2 0,9 3 0,-12-4 0,16 4 0,-15 1 0,15-1 0,-13 4 0,15-3 0,-10 0 0,13 2 0,-13-6 0,9 7 0,-13-7 0,8 6 0,-12-6 0,5 3 0,-8-4 0,1 0 0,0 0 0,-1 0 0,4 0 0,-2 0 0,14 4 0,-5-3 0,10 2 0,-7 1 0,2-3 0,-9 3 0,5-4 0,-11 0 0,3 0 0,1 0 0,0 4 0,0-3 0,15 3 0,-16-4 0,16 0 0,-15 0 0,8 3 0,-7-2 0,6 3 0,-7-4 0,4 0 0,0 0 0,0 4 0,0-3 0,0 6 0,-3-6 0,-2 3 0,0-4 0,5 4 0,-2-3 0,4 6 0,-9-6 0,10 3 0,-10-4 0,14 4 0,-10-3 0,7 7 0,-4-8 0,0 4 0,0 0 0,4-3 0,-7 7 0,2-7 0,1 6 0,8-2 0,-5 0 0,8-2 0,-19-3 0,3 0 0,-3 4 0,3-3 0,2 3 0,3-4 0,0 0 0,4 4 0,-3-3 0,2 2 0,-3-3 0,1 0 0,-5 0 0,3 0 0,-3 0 0,4 0 0,-3 0 0,-2 0 0,0 4 0,9-3 0,-6 3 0,5-4 0,-4 0 0,17 4 0,-11-3 0,17 3 0,-29-4 0,10 0 0,-6 0 0,3 0 0,0 0 0,-4 0 0,7 0 0,25 3 0,-17-2 0,31 7 0,-36-7 0,14 3 0,-14-4 0,6 0 0,-15 0 0,13 0 0,-8 0 0,22 0 0,-12 0 0,15 3 0,-20-2 0,12 3 0,-17 0 0,9-3 0,-14 3 0,6-4 0,-10 0 0,2-4 0,0 3 0,9-7 0,-2 7 0,17-6 0,-12 6 0,17-7 0,-21 7 0,15-6 0,-24 6 0,13-3 0,-15 4 0,4-4 0,-5 3 0,5-6 0,0 6 0,15-11 0,-12 10 0,8-5 0,-15 7 0,-1 0 0,-3-4 0,2 3 0,-2-3 0,7 4 0,-2 0 0,2 0 0,4 0 0,-5 0 0,20 0 0,-19 0 0,20 0 0,-22 0 0,10-3 0,-10 2 0,9-3 0,-4 4 0,9 0 0,-6 0 0,7 0 0,-7 0 0,-1 0 0,-1 0 0,-6 0 0,6 0 0,-3 0 0,4 0 0,4 0 0,-3 0 0,10 0 0,-9 0 0,10 0 0,-11 0 0,7 0 0,-4 0 0,1 0 0,-5 0 0,-4 0 0,-5 0 0,4 4 0,-2-3 0,6 2 0,-3-3 0,4 0 0,0 4 0,4-3 0,-3 3 0,3-4 0,-4 4 0,0-3 0,-4 2 0,-4-6 0,-1 2 0,12-3 0,-8 4 0,12 0 0,-16 0 0,1 0 0,-1 0 0,1 0 0,-1 0 0,1 0 0,-1 0 0,1 0 0,-1 0 0,1-4 0,3 3 0,5-3 0,5 1 0,7 2 0,-6-3 0,9 4 0,-16 0 0,7 0 0,-13 0 0,2 0 0,-3-4 0,-1 3 0,1-3 0,-1 4 0,5 0 0,-4 0 0,7 0 0,-6 0 0,2 0 0,-3 0 0,-1 0 0,1 0 0,7-4 0,-6 4 0,14-8 0,-14 7 0,14-7 0,-14 7 0,6-2 0,-7 3 0,0 0 0,-1-4 0,1 3 0,-1-3 0,1 4 0,-1 0 0,1-4 0,-1 3 0,1-2 0,-4-1 0,2 3 0,-2-7 0,3 4 0,5-5 0,-4 4 0,4 1 0,3-3 0,2 1 0,0-2 0,-2-4 0,-8 10 0,8-13 0,-5 13 0,5-9 0,-7 10 0,-1-7 0,1 7 0,-1-6 0,1 6 0,-1-7 0,8 0 0,-5 2 0,12-9 0,-12 13 0,9-9 0,-15 6 0,18-4 0,-11 1 0,8-1 0,-7 5 0,-5 0 0,1 4 0,-1-4 0,1 3 0,-1-6 0,1 6 0,0-3 0,-1 4 0,4 0 0,-2 0 0,10-4 0,-10 3 0,10-7 0,-10 7 0,2-2 0,-4 3 0,1 0 0,-4-4 0,10-1 0,-8 0 0,5-2 0,-5 6 0,-2-3 0,4 4 0,3-4 0,-3 3 0,4-2 0,-5-1 0,1 3 0,-1-3 0,1 0 0,-1 3 0,1-2 0,3-1 0,-6-1 0,13-4 0,-12 5 0,16-8 0,-12 10 0,12-13 0,-16 10 0,27-12 0,-28 8 0,39-11 0,-35 13 0,29-15 0,-28 19 0,13-16 0,-15 13 0,0-6 0,2 3 0,-5 5 0,2-4 0,0 3 0,-3 1 0,7-12 0,-2 14 0,9-25 0,-8 23 0,13-30 0,-18 26 0,21-35 0,-23 30 0,34-41 0,-33 38 0,41-49 0,-37 49 0,34-50 0,-35 51 0,23-39 0,-25 41 0,22-34 0,-17 34 0,17-26 0,-10 20 0,23-33 0,-23 29 0,35-50 0,-43 55 0,29-43 0,-21 32 0,-4-2 0,20-38 0,-5 3 0,7-7 0,-8 18 0,19-18-6784,-4 12 6784,7-14-3159,7 2 3159,-42 58 0,31-39 0,-26 37 0,2-12 0,8 6 0,-18 4 5220,43-30-5220,-4-4 0,-5 11 0,20-31 0,-51 55 0,43-51 0,-48 54 0,51-47 0,-49 51 4723,27-23-4723,0 6 0,-23 14-6784,53-44 6784,-53 47 0,20-22 0,5-6 0,11-13 0,-1-4 0,-13 11 0,-7 6 0,-20 20 0,20-27 0,11 0 6784,-29 28-6784,30-28 0,2 0 0,-25 26 0,28-25 0,0 2 0,-25 25-3392,20-18 0,-1-1 3392,-25 21 0,44-41 0,-44 28 0,24-25 0,-26 21 0,8-41 0,-18 2 0,4 9 0,-6 8 0,-2 7 1841,-1 28-1841,0-34-5147,3 0 5147,-2 34 0,7-28 0,3-7 0,4-15 0,3-1 0,5-21 0,-20 75 0,8-25 0,-7-5 0,-3 29 0,3-70 0,-4 69 1653,3-29 0,2-7-1653,4-16 0,4-7 0,-4 19-4537,2-2 4537,-9 40-1517,4-32 0,0-1 1517,-6 29-1015,3-27 1,-2 0 1014,-1 24 1149,0-61-1149,0 68 2598,8-56-2598,1 45 0,5-19 0,1-1 0,-3 14 1942,3-28 0,-3-7-1942,-14-26 984,4 50 1,-1-2-985,-14-36 0,-4 12 0,7 42 0,-11-49 0,1 0 6784,16 51-6784,-6-29 0,3 4 0,7 39 0,7-33 0,-1 43 0,10-19 0,-10 18 0,5-8 0,-10 8 0,7 4 0,-7-5 0,6 0 0,-2-3 0,0 3 0,2 0 0,6-17 0,-7 16 0,28-44 0,-24 39 0,36-35 0,-29 34 0,42-28 0,-39 31 0,49-29 0,-56 33 0,59-26 0,-59 28 0,56-31 0,-54 32 0,51-43 0,-50 38 0,57-43 0,-56 40 0,56-32 0,-57 37 0,46-25 0,-48 30 0,36-30 0,-37 29 0,26-36 0,-27 31 0,26-51 0,-24 47 0,32-62 0,-33 67-6784,45-59 6784,-42 56-4537,57-46 4537,-55 48 0,24-16-3034,12 3 3034,-34 17 0,28-14 0,7-5 0,16-8 3034,-1 4-3034,-9-3 0,-8 3 4537,-30 17-4537,38-28 0,1-1 6784,-40 26-6784,32-25 0,-1 1 0,-34 26 0,26-18 0,-1 1 0,-26 19 0,28-19 0,-11 6 0,-20 15 0,39-29 0,-44 30 0,28-23 0,-35 19 0,28-26 0,-24 28 0,28-39 0,-22 38 0,33-54 0,-13 10 0,0 3 0,8-36 0,-32 69-3392,10-29 0,1 0 3392,-8 28-2269,12-30 1,-1 1 2268,-13 29 0,17-34 0,-8 15 0,-11 26 0,23-55 0,-20 56 0,24-61 0,-26 56 0,37-45 0,-37 53 0,38-29 0,-34 30 0,33-16 0,-36 15 0,43-7 0,-7-1 908,-3 6-908,0 0 0,11 11 0,-34 0 0,33 2 0,1 0 0,-32-1-1668,40 9 1,2 2 1667,-36-7-1115,61 23 0,4 1 1115,-50-20-136,39 16 1,26 10 0,-24-8 135,-33-11 0,30 7 0,21 8 0,-27-7 0,-44-10 1014,38 10 1,-2-3-1015,-47-14 3034,20 12-3034,-28-18 4537,-8 3-4537,12 4 6784,-5-6-6784,32 20 0,-28-18 0,35 15 0,-23-10 0,35 8 0,-15 1 0,0-1 0,19 5 0,-1 0 0,-30-10 0,39 13 0,24 7 0,-23-7 0,-34-9 0,20 4 0,18 6 0,-16-5 0,-20-5 0,15 0 0,0 0 0,-17-6 0,6 2 0,-34-12 0,-5 0 0,-3 4 0,18 4 0,-15-2 0,23 5 0,-20-10 0,5 3 0,-7-4 0,-1 0 0,-3 4 0,21 8 0,-16-5 0,44 23 0,-39-21 0,50 37 0,-48-32 0,37 33 0,-46-35 0,26 27 0,-30-27 0,26 38 0,-22-34 0,27 49 0,-26-49 0,29 53 0,-34-53 0,38 54 0,-36-54 0,39 57 0,-35-56 0,40 67 0,-36-65-6784,33 62 6784,-35-65-4256,34 49 4256,-35-50-899,34 43 899,-36-47-531,26 38 531,-24-43 3967,13 28-3967,-15-28 5400,0 11-5400,18 2 0,-22-7 1828,60 38-1828,6 8 1275,-11-9-1275,-2 0 0,-8-6 0,-31-24 0,15 23 0,-3 1 0,-23-26 0,15 63 0,-22-62 0,7 51 0,-7-54 0,14 50 0,-12-48-6784,27 64 6784,-21-60-4537,33 65 4537,-28-68 0,9 31 0,4-9 0,-6 11 0,9-1 0,1 20 0,-23-54 0,18 45 0,-23-46 0,12 12 0,-10 0 0,0 9 0,-1-2 0,-8 20 0,3-41 0,-14 41 0,12-39 0,-16 51 0,13-54 0,-14 68 0,14-65 0,-25 73 0,23-70 0,-31 63 0,30-64 0,-17 63 0,24-62 0,-9 78 0,10-75 0,-1 32 0,0 1 0,2-33-1304,0 75 1304,0-78 0,-4 66 0,3-66 0,1 70 0,1-69-1301,11 31 0,3 0 1301,-10-29 0,17 36 0,2 0 0,-15-38 2602,15 46-2602,-5-11 0,-11-7 0,8 18 0,-13-19 0,-3-35 1304,-3 24-1304,2-22 4537,-7 29-4537,7-28 0,-6 44 0,6-42 0,-3 57 0,4-56 0,0 52 0,0-54 6784,0 24-6784,0-30 0,0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24575,'-5'78'0,"0"1"0,0 0 0,1-10-1535,-1 11 0,-1 15 0,2-33 1535,4-50 0,0-3 1406,-4-1-1406,3 1 750,-2 3-750,3-2 0,0 2 0,0 19 0,0-16 0,0 54 0,0-51 0,7 81 0,-1-73 0,0 30 0,0 0 0,-1-32 0,-1 76 0,-4-77 0,4 66 0,-3-64 0,6 72 0,-6-68 0,1 26 0,0 1 0,-2-26 0,1 29 0,2 5 0,1-10 0,4 18 0,1 2 0,1 1 0,3-3 0,1-3 0,-2-20 0,8 48 0,-12-66 2449,5 38-2449,-4-32 0,7 20 0,-6-17 0,2 18 0,-3 3 0,-1 19 0,4-1 0,-4-26 0,1 1 0,11 41 0,-8-35 0,1-2 0,11 28 0,-11-29 0,0-5 0,5 0 0,1 38 0,-9-44 0,6 33 0,-5-11-3392,3-5 0,0 1 3392,0-1-2269,7 29 1,-1-3 2268,-7-42-1012,-1 20 1,3 19 0,-4-18 1011,-3-14-677,3 22 1,3 20 0,-3-20 676,-2-23 0,2 17 0,3 18 0,-2-20 0,-1-24 58,5 42 1,-1-2-59,-7-52 370,2 29 0,-1-2-370,-8-32 0,5 30 0,3 2 0,-1-15 0,7 30 0,2 5 0,2 2 0,3 14 0,0 2 0,-2-9-46,-4-15 1,2 12-1,-4-16 46,-2-7-135,7 38 0,-3-3 135,-13-47 0,3 17 0,0 1 0,-6-18 0,1 10 0,1 0 0,-1-13 0,3 19 0,0-1 0,1-21 0,-1 38 0,0 2 0,1-23 0,-2 0 0,0 14 0,-1-9 0,-1 29 0,0-30 0,0 10 0,0-11 2201,-1 19-2201,-5-8 0,-3 14 0,1-17 0,-2-8 0,-4 10 0,-3 17 0,1-18 0,2-18 0,-4 17 0,-4 17 0,4-16 2984,1-10-2984,3 5 0,-4 22 0,1 2 0,4-20 2428,1 14-2428,4-19 0,-2 21 0,-1 8 0,1-6 0,4-21 0,2-17 0,2-1 0,-2 21 0,0 22 0,-1 7 0,1-8 0,1-24 0,2 14 0,-1-5 0,-2 25 0,1-3 0,0-28 0,0-16 0,-4 22 0,-2 21 0,2-20 6023,2-26-6023,-2 11 0,-3 16 0,2-16 135,1-13-135,1 11 0,0 16 0,1-15 674,-1-15-674,4 16 0,1 16 0,1-17 1489,0-15-1489,4 17 0,4 16 0,-2-16 0,-3-15 0,8 46 0,0-2 0,-6-55 0,-2 31 0,1-2 0,-2-42 0,-3 73 0,0-73 0,2 24 0,0 1 0,-1-18 0,0 29 0,2 0 0,1-31 0,0 43 0,0 2 0,2-36 0,2 40 0,-1-1 0,-5-41 0,4 32 0,-1 0 0,-4-39 0,1 24 0,0-2 0,-2-31 0,0 66 0,0-65-1183,0 32 1183,0-38 0,0-4 0,0 3 0,0-2 0,0-1 0,0-1 0,0 1 0,-4 19 0,3-10 0,-2 10 0,3 41 0,0-38 0,-2 38 0,0 3 0,1-29-3196,-1 41 0,0-3 3196,2-48-2138,-5 49 1,-1-2 2137,3-57-813,-10 40 0,-1 0 813,10-42 0,-7 31 0,0 3 0,5-25 0,-2 36 0,0 1 0,-2-29-1160,2 35 0,0-1 1160,3-43 745,-7 44-745,11-69 2689,-3 1-2689,4-1 2497,0 1-2497,0-1 0,-3 1 0,2 3 0,-11 9 0,10-6 5259,-9 5-5259,-9 26 0,8-27 0,-14 29 0,2 3 0,12-25 0,-15 35 0,1 1 0,17-31 0,-12 31 0,-1-1 0,10-31 0,-7 24 0,3 0 0,8-30 0,-15 52 0,18-61 4606,-8 31-4606,8-34 0,2 16 0,-1-7 0,3 5 0,-3 1 0,4 5 0,0-17 0,-4 9 0,3-15 0,-2 4 0,3-5 0,-4-3 0,3 3 0,-3-4 0,8 1 0,-3 6 0,14 22 0,-12-14 0,8 16 0,-7-12 0,1-10 0,7 29 0,-2-32 0,2 20 0,-7-24 0,2 2 0,-2-4 0,7 4 0,-2-6 0,2 9 0,-3-6 0,-1 0 0,1-2 0,-1-3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24575,'14'-4'0,"-2"3"0,-3-6 0,-1 6 0,1-7 0,33-8 0,-25 8 0,68-18 0,-66 23-3392,37-7 0,2 1 3392,-33 7-2269,37-5 1,-2-1 2268,-39 6-1517,33-7 0,-1-1 1517,-32 7-1015,38-10 1,1 0 1014,-37 9 0,46-10 0,4 1 0,-34 10 0,47-4 0,3-1 0,-32 2 0,6 3 0,13 0 0,-14 0 0,-2-4 0,27 3 0,-3 1 0,-44 2 348,21-3 0,-3 0-348,-33 3 1247,75-3-1247,-81 4 2056,57 0-2056,-60 0 0,53 0 0,-52 0 0,56 0 0,-57 0 3092,46 0-3092,-48 0 0,44 0 0,-43 0 0,46-3 0,-45 2 0,49-7 0,-49 7 3112,53-6-3112,-53 6 2667,31-3-2667,-37 4 1962,18-4-1962,-17 3 1552,17-6-1552,-18 6 0,18-11 0,-17 10 0,16-9 0,-20 6 0,16-3 0,-16 3 0,9-3 0,-8 7 0,-3-6 0,-1 2 0,-12-7 0,2 2 0,-10-10 0,7 14 0,-22-32 0,21 27 0,-32-31 0,34 34 0,-39-30 0,33 32 0,-32-31 0,33 33 0,-10-15 0,14 18 0,1-7 0,-1 7 0,1-6 0,-1 6 0,0-7 0,-10 3 0,7 1 0,-19-8 0,20 10 0,-2-5 0,14 7 0,15 4 0,6 0 0,-3 1 0,31 10 0,-34-8 0,42 9 0,-45-11 0,42 2 0,-44-2 0,57 4 0,-55-5 0,53 8 0,-52-10 0,40 13 0,-40-13 0,29 13 0,-32-13 0,5 9 0,-8-10 0,-3 11 0,3-11 0,5 15 0,-4-15 0,3 11 0,-3-11 0,3 6 0,-6-2 0,5 0 0,-6 2 0,0-2 0,2 4 0,-6-1 0,3 1 0,-8-4 0,3 2 0,-10-2 0,5 3 0,-17 8 0,11-9 0,-27 23 0,26-25 0,-48 41 0,43-40 0,-51 44 0,54-45 0,-50 45 0,49-40 0,-54 40 0,54-36 0,-42 28 0,45-33 0,-22 17 0,28-24 0,-4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2142 0 24575,'-3'3'0,"-2"-1"0,-4 10 0,-3 5 0,3-3 0,-30 37 0,24-30 0,-15 18 0,-2 2 0,5-11 0,-11 19 0,-19 13 0,35-43 0,-21 25 0,1 0 0,20-30 0,-17 23 0,-3 6-6784,-1 4 6784,-3 4-2830,-7 26 2830,43-60-1800,-14 27 0,-2 0 1800,12-24-283,-16 29 0,-2 2 283,9-24 0,-9 19 0,0-2 0,10-19-526,-12 15 0,-1-3 526,17-24 2798,-25 29-2798,-2-11 713,31-16-713,-55 47 0,39-24 0,-5 2 0,4 7 0,20-35 0,-20 35 0,19-33 0,-27 40 0,30-40 0,-21 40 0,23-40 0,-16 44 0,16-43 0,-16 47 0,20-47 0,-19 39 0,15-40 4537,-20 36-4537,15-32 0,-19 41 0,23-40 0,-14 42 0,16-46 0,-6 58 0,7-55 0,-3 71 0,3-63 2843,1 30-2843,-4-43 0,7 2 0,-3-9 0,1 10 0,-2-10 0,0 5 0,-14 13 0,15-11 0,-30 34 0,29-34 0,-21 33 0,20-32 0,-10 36 0,7-36 0,-11 40 0,9-40 0,-12 29 0,16-31 3941,-20 19-3941,20-24 0,-17 20 0,15-20 0,-4 12 0,9-9 0,-4 10 0,7-10 0,-7 6 0,4-11 0,-5 7 0,1-11 0,-1 11 0,1-11 0,-1-5 0,1-2 0,-1-6 0,4 0 0,-14-13 0,16 9 0,-28-34 0,24 31 0,-25-48 0,21 40 0,-17-37 0,18 39 0,-6-19 0,7 33 0,5-8 0,0 14 0,8 0 0,0 1 0,5 4 0,-1-3 0,1 2 0,-1 1 0,1 1 0,3 10 0,-6-5 0,28 29 0,-23-17 0,35 33 0,-34-34 0,23 26 0,-23-31 0,15 27 0,-20-27 0,23 39 0,-21-40 0,33 50 0,-28-50 0,28 43 0,-33-41 0,14 11 0,-19-20 0,1 0 0,3-4 0,-7 8 0,6-7 0,-2 3 0,4-4 0,14-8 0,-10 3 0,10-4 0,5-10 0,-11 15 0,45-30 0,-37 26 0,60-35 0,-58 30 0,20-9 0,-1 1 0,-23 9 0,53-23 0,-60 23 0,26-11 0,-31 17 0,1-6 0,-4 12 0,-4-4 0,1 0 0,3 3 0,-7-3 0,2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24575,'0'9'0,"0"-1"0,-4 1 0,3-1 0,-6 12 0,6-8-1723,-3 7 1723,0-10 0,3 0 558,-3-1-558,4 1 0,-4 3 0,0 20 0,-1-14 285,1 13-285,-9 48 0,6-30 0,-6 34 0,0 6 0,3-9-1316,0 8 1,0-2 1315,1-14-633,1-6 0,0-4 633,-2-15 0,2 9 0,0-25 0,3-15 0,0 5 0,2-14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35 24575,'4'-9'0,"1"5"0,3 0 0,-3 0 0,2 3 0,6-6 0,-3 6 0,6-3 0,-7 4 0,3 0 0,-2 0 0,2 0 0,12 0 0,-4 0 0,5 0 0,37 11 0,-42-8 0,60 20 0,-53-17 0,30 14 0,-29-6 0,-3-1 0,-14-5 0,-6 8 0,3-10 0,5 25 0,-4-11 0,7 36 0,-6-36 0,-2 45 0,-11-35 0,1 10 0,-25 2 0,22-29 0,-32 22 0,32-24 0,-29 17 0,26-18 0,-23 10 0,19-14 0,-23 5 0,23-6 0,-38 0 0,35-2 0,-20-3 0,-12 0 0,10 4 0,-14-3 0,20 3 0,21-4 0,-10 0 0,10 0 0,-25-4 0,18-4 0,-46-21 0,38 12 0,-49-26 0,55 35 0,-24-15 0,37 22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154 121 24575,'-27'0'0,"3"0"0,19-4 0,-14-8 0,12 1 0,-9-5 0,0 4 0,14 2 0,-17-6 0,17 7 0,-10-8 0,11 8 0,-2 4 0,3 6 0,0 8 0,0-1 0,0 12 0,0-8 0,0 7 0,0 1 0,0-8 0,3 46 0,-2-40 0,3 28 0,4 12-6784,5 31 6784,-3-14-1802,-1-7 0,-2-10 1802,-6-37 0,6 37 0,-6-23 0,-1-1 0,-1 6 0,-6-1 0,6-28 0,-11 28 0,10-26 4999,-5 15-4999,7-20 5389,-4 4-5389,3-2 0,-7 2 0,8 8 0,-4-8 0,0 15 0,3-17 0,-3 14 0,4-13 0,0 8 0,0-9 0,4 6 0,-3-6 0,3-6 0,0-24 0,0 7 0,1-11 0,-1 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24575,'8'0'0,"5"0"0,-4 0 0,3 0 0,-3 0 0,-1 0 0,1 0 0,7 0 0,-5 0 0,24 0 0,-22 0 0,45 7 0,-42-5 0,38 13 0,-42-13 0,12 6 0,-16-8 0,12 15 0,-8-11 0,4 15 0,-9-15 0,6 12 0,-3-5 0,6 5 0,-7-4 0,11 9 0,-9-9 0,24 33 0,-23-37 0,24 45 0,-25-40 0,9 12 0,-4-10 0,-9-9 0,19 10 0,-18-7 0,15 3 0,-13-7 0,2 3 0,-3-3 0,-1 3 0,1 1 0,-4-1 0,6 4 0,-9-2 0,17 17 0,-16-14 0,16 29 0,-17-28 0,9 36 0,-10-36 0,3 17 0,-4-3 0,-4-19 0,-8 48 0,-6-22 0,3 10 0,-7 1 0,19-33 0,-20 26 0,20-27 0,-12 12 0,14-16 0,-7-3 0,4 6 0,-1-5 0,-3 6 0,0 1 0,2-4 0,-9 3 0,13-3 0,-13-4 0,9-2 0,-10 1 0,7-3 0,-8 7 0,8-7 0,-11 6 0,10-6 0,-14 3 0,14-4 0,-7 0 0,9 0 0,-8 0 0,5 0 0,-20 0 0,19 0 0,-31 0 0,30 0 0,-37-8 0,35 7 0,-39-15 0,40 15 0,-32-11 0,33 11 0,-14-6 0,17 6 0,-6-3 0,7 4 0,0-4 0,-2 3 0,5-3 0,-6 4 0,7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24575,'0'8'0,"0"1"0,0-1 0,0 23 0,0-16 0,0 16 0,4 0 0,-3-13 0,6 60 0,-6-54 0,3 68 0,-4-63 0,0 20 0,-15 21-6784,7-4 6784,-8 3-2807,12 27 2807,4-77-1497,8 69 1497,-6-70-1083,13 63 1083,-9-68 4116,2 36-4116,-4-42 3203,-4 9-3203,4-11 2491,0-2-2491,1 5 2361,3-6-2361,-4 13 0,5-9 0,-4 10 0,-1-7 0,-1 11 0,-2-9 0,3 12 0,-4-12 0,0 16 0,0-15 0,0 19 0,0-20 0,8 21 0,-6-21 0,5 17 0,-7-18 0,0 6 0,0-7 0,0 3 0,0-3 0,0 8 0,0-8 0,0 3 0,0-3 0,-4-1 0,3-3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24575,'9'0'0,"-1"0"0,1 0 0,-1 0 0,1 0 0,-4-3 0,2 2 0,9-3 0,-4 0 0,27 3 0,-26-3 0,18 1 0,-21 2 0,2-3 0,-4 4 0,9 0 0,-11-4 0,9 3 0,-2-3 0,-3 4 0,48-11 0,-39 8 0,65-12 0,-70 10 0,39-3 0,-46 3 0,13 1 0,-11 4 0,-1 0 0,-3-4 0,3 3 0,-7-2 0,2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24575,'8'0'0,"1"0"0,-1 0 0,1 0 0,0 0 0,-1 0 0,1 0 0,-1 0 0,8 0 0,-5 0 0,5 0 0,-8 0 0,1 0 0,-1 0 0,8-3 0,-5 2 0,5-3 0,23 0 0,-23 3 0,68-6 0,-64 6 0,76-7 0,-77 7 0,54-6 0,-59 6 0,21-3 0,-25 4 0,2 0 0,-3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24575,'12'0'0,"-3"0"0,4-4 0,-1-1 0,-2 1 0,2 0 0,8 0 0,-9 3 0,43-7 0,-37 8 0,41-8 0,-23-1 0,25-8 0,-21 7 0,22-9 0,-43 13 0,15-2 0,24-4 0,-6 7 0,33-4 0,10 9 0,-24 5-3392,13 7 0,-1 1 3392,-18-4 0,19 7 0,0 0-4537,-21-3 4537,13 0-1517,-7-5 0,-7-2 1517,-31-5-1015,46-1 1,-2 0 1014,-51-1 0,38-3 0,0 0 0,-38 3 0,40-1 0,0 0 0,-39 2 363,37 0 0,0 0-363,-35 0 2380,70 4-2380,-48 8 0,8 4 0,1 2 0,-2 3 137,13 9 0,-5-2-137,-29-13 911,18 10 1,2 1-912,-2-7 10,43 11-10,-8-17 0,-27-5 0,-9-8 4102,-1-12-4102,22-2 285,-9 0-285,-2 3 0,-7 3 0,-28 6 0,36-6 0,-4 5 0,-8-2 0,15 2 0,0 1 0,-5-2-198,20 4 1,5 0 197,-34 0 0,-2 0 0,18 0 0,-3 0 0,16 0 0,-19 0 0,-6 0 0,-21 0 0,57 0 0,13 0 0,-46 0 0,-2 0 3294,15 1 1,5-2-3295,23 0 0,-10-1 590,-30 1-590,35-7 0,-5 1 0,-53 4 0,25-5 0,3 0 0,-16 4 0,5-1 0,43 1 0,-73 4 0,49 0 0,1 0 0,-45 0 0,56-3 0,1-1 0,-51 2 0,42-8 0,11-3-3392,-34 4 0,-3-1 3392,45-9-2269,-12 6 1,-12 3 2268,-44 8-1517,61-3 0,4-1 1517,-54 5-677,24-1 1,19-1 0,-18 1 676,-27 1 0,28-5 0,21-1 0,-21 1 0,-29 2 0,37-4 0,24-3 0,-21 3 0,-31 5 0,33-3 0,23-2 0,-23 2 0,-31 4 0,28-1 0,22-1 0,-22 2 0,-30 2 559,50 0 0,-1 0-559,-50 0 2583,32 0-2583,-10 0 0,-23-4 0,19 0 0,2 0 0,-11-2 0,42 3 0,-2 2 0,-49 6-558,33 1 1,23 2 0,-21 0 557,-28 0-677,37-1 1,26 1 0,-26-2 676,-36-6 556,24-2 0,21-2 0,-12-3-556,-27-2 0,-2-1 0,29-4 0,9 0 0,-17 4 0,3 2 0,-11 1 0,23-3 0,-11 6 0,14 2 0,-12 1 0,-32 3 0,1 1 492,29 2 1,14 1 0,-8-1-493,-4 0 0,-7 0 0,-2 4 0,1 0 0,16-6 0,-5-1 3275,3 10-3275,2-5 0,19-1 0,-16-1 1827,-42 1 1,0-1-1828,39 2 0,18 1 0,-13-3-612,-24-1 1,3-2 611,7 0 0,19 0 0,7 0 0,-4-1 0,-16 1 0,-16-1 0,-9 1 0,10-2 0,8 0 0,17 0 0,7-1 0,-2 0 0,-14 0 0,-23 1 0,20-1 0,-5-6 0,26-3 0,-2-1 0,-28 2 0,-12-4 0,16-1 0,19-3 0,-18 3 0,-7-1 0,-3 9 0,13 0 0,-13 1 0,7-3 0,5 9 0,17 5 0,-20-2 0,-20 0 0,14 4 0,27 5 0,1 0 0,-23-4 0,6-2 0,-1 4 0,28 7 0,0 0 0,-28-6 0,-6-4 0,-6 2 0,20 4 0,-2 0 0,-23-4 0,-13-6 0,30 2 0,25 3 0,-26-4 0,-36-4 0,40-2 0,27 0 0,-26-1 0,-37 0 0,40-2 0,27-2 0,-27 1 0,-38 3 0,25 0 0,32-2 0,3 1 0,-28 1 0,-3 1 0,-12-2 0,25-2 0,7 0 0,-8 0 0,-26 1 0,4-1 0,-7 1 0,22-1 0,8-1 0,-7 0 0,-23 1 0,10-2 0,-7 3 0,23 0 0,10 1 0,-9-1 0,-22 0 0,17-4 0,-19 4 0,24 0 0,6 0 0,-8 0 0,-24 2 0,8-1 0,-11-1 0,17-3 0,4 0 0,-9 1 0,9 2 0,1-1 0,-14-2 0,7-2 0,3 1 0,1 0-38,4 3 0,0 2 0,3 0 0,7 0 38,-8-2 0,6 0 0,5 0 0,-1 0 0,-4 1 0,-6 0-520,3 1 0,-9 1 0,3 0 0,11 1 520,-10 0 0,13 1 0,8 0 0,2 0 0,0 0 0,-7 1 0,-10-1 0,-16 1-447,0-1 1,-14 0 0,11 3 446,2 0 0,14 1 0,8 2 0,3 0 0,-3 1 0,-7 1 0,-14 1 0,7 5 0,-12 1 0,9 2 0,6 0 0,10 1 0,5 1 0,0 0 0,-8-1-521,-1 0 0,-3 0 0,-3-1 1,-3 0 520,14 3 0,-3-1 0,-5-3 0,-9-5 0,-4-2 0,-18-3 1489,-16-4-1489,39 3 0,-4-2 0,-51-7-781,30-1 1,-4-2 780,-35 0-724,52-27 724,-53 28 0,61-43 0,-59 42-927,62-34 927,-59 37 0,57-19 0,-53 21 0,52-9 0,-56 10 0,26-3 2698,-38 4-2698,3 0 0,-3 0 0,-1 0 0,20-4 0,-15 3 3386,19-3-3386,30 8 5773,-36-3-5773,58 6 0,5 1 2900,-49-5-2900,28 3 0,21 3 0,-21-3 151,-30-4-151,30 2 0,20-1 0,-20 0 0,-28-3 0,26-5 0,19-3 0,-19 2-6784,-26 1 6784,11-3 0,4-3-4537,39-14 4537,-62 16 0,36-13 0,8-1 0,18 3-3034,-15-2 3034,-3 11 0,-10 3 0,-43 7 0,32-5 0,1 0 0,-37 5 0,77-10 0,-39 5 0,3-6 0,5 3 0,-44 5 0,54-12 0,-48 14 594,28-10 0,-2 1-594,-32 8 3623,68-16-3623,-63 13 0,12-6 0,20-4 0,-40 9 5417,44-8-5417,-35 10 4127,31-7-4127,19-1 0,-27 3 0,2 4 0,-5 1 0,-27 4 0,72-3 0,-74 4 0,70 0 0,-69 0 0,62 0 0,-50 0 0,31 0 0,-26 0 0,20-11 0,-33 8 0,31-12 0,-41 14 0,41-7 0,-39 7 0,39-3 0,-41 4 0,15 0 0,-19 0 0,3 0 0,-3 0 0,4 0 0,10 0 0,-10 0 0,44 4 0,-39-3 0,58 14 0,-59-12 0,56 9 0,-56-12 0,56 0 0,-56 0 0,40 0 0,-37 0 0,10 0 0,-13 0 0,-5 0 0,-3 0 0,-1 0 0,1 0 0,-1 0 0,12 0 0,-8 0 0,26 0 0,-28-4 0,43 3 0,-42-3 0,40 0 0,-39 3 0,27-6 0,-27 6 0,12-3 0,-4 0 0,-9 3 0,13-3 0,-15 4 0,4 0 0,-1 0 0,-3 0 0,15-3 0,-13 2 0,13-3 0,-14 4 0,13 0 0,-11 0 0,30-4 0,-27 3 0,12-3 0,-23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24575,'-4'18'0,"0"-2"0,4-7 0,-4 3 0,3 1 0,-3 1 0,8 13 0,-3-15 0,7 31 0,-4-30 0,1 30 0,-1-31 0,-4 16 0,0-19 0,0 0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24575,'0'8'0,"0"5"0,0-4 0,0 4 0,0-1 0,0-3 0,0 30 0,0-24 0,0 55 0,0-53 0,-4 37 0,3-43 0,-6 9 0,6-11 0,-3-1 0,4 1 0,0-1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24575,'-5'3'0,"-2"-2"0,2 3 0,0 0 0,-2-3 0,2 6 0,-8-2 0,8 4 0,-33 7 0,27-10 0,-44 10 0,46-12 0,-29 1 0,30-1 0,-8 0 0,9 0 0,2 1 0,-3-1 0,3 0 0,1-3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24575,'9'0'0,"0"0"0,-1 0 0,1-4 0,-1 3 0,-3-7 0,2 7 0,-2-2 0,23-12 0,-15 11 0,33-15 0,-32 18 0,28-3 0,-29 4 0,33 0 0,-32 0 0,25 0 0,-28 0 0,5 0 0,-8 0 0,1-4 0,-1 3 0,1-3 0,11 4 0,-9 0 0,28 4 0,-29 1 0,27 4 0,-33-5 0,11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24575,'0'31'0,"0"-6"0,0-13 0,0 0 0,0 2 0,0 3 0,0 4 0,0-7 0,-4 32 0,3-30 0,-7 42 0,8-45 0,-4 22 0,0-24 0,3 5 0,-3-7 0,4-1 0,0 1 0,0-1 0,-4 1 0,3-1 0,-2 5 0,3-4 0,0 0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24575,'5'-3'0,"3"2"0,-4-3 0,5 4 0,-4-4 0,2 3 0,6-10 0,-3 9 0,29-17 0,-25 16 0,44-20 0,-43 20 0,58-16 0,-47 14 0,67-8 0,-65 9 0,53 0 0,-66 4 0,24 0 0,-30 0 0,15 19 0,-17-11 0,31 43 0,-28-36 0,40 50 0,-40-49 0,40 46 0,-41-52 0,19 28 0,-24-31 0,0 9 0,-4-7 0,0 7 0,0-6 0,0 25 0,-4-25 0,4 16 0,-16 9 0,13-19 0,-31 50 0,25-51 0,-41 43 0,16-33 0,-2 6 0,13-12 0,11-18 0,10 6 0,-9-6 0,6 3 0,-3-8 0,-1 0 0,-11-16 0,5 1 0,-25-30 0,23 27 0,-18-25 0,29 36 0,-10-5 0,15 8 0,1 7 0,1-7 0,7 4 0,-3-1 0,3-3 0,1 7 0,-1-6 0,1 6 0,3-7 0,-2 7 0,10-6 0,-10 6 0,18-7 0,-17 4 0,24-5 0,-23 4 0,16-2 0,-19 6 0,7-3 0,-6 4 0,10 15 0,-10-11 0,21 34 0,-22-29 0,33 34 0,-37-31 0,30 16 0,-29-23 0,10 7 0,-7-7 0,-1-1 0,-3 4 0,10 4 0,-8-5 0,20 16 0,-19-17 0,19 18 0,-25-14 0,17 14 0,-17-13 0,13 8 0,-9-9 0,6-2 0,-7-4 0,-1-4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image" Target="../media/image2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5C68-E839-8202-4B3A-3804B6CC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5BD2-7BEB-9571-7296-3D1879D7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064"/>
            <a:ext cx="9603275" cy="413841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Review of distributions, example of applications (don’t need to memorize, for demo). </a:t>
            </a:r>
          </a:p>
          <a:p>
            <a:pPr lvl="1"/>
            <a:r>
              <a:rPr lang="en-US" dirty="0"/>
              <a:t>Multi-variable statistics. </a:t>
            </a:r>
          </a:p>
          <a:p>
            <a:pPr lvl="1"/>
            <a:r>
              <a:rPr lang="en-US" dirty="0"/>
              <a:t>Correlation. </a:t>
            </a:r>
          </a:p>
          <a:p>
            <a:pPr lvl="1"/>
            <a:r>
              <a:rPr lang="en-US" dirty="0"/>
              <a:t>Scatter plots. </a:t>
            </a:r>
          </a:p>
          <a:p>
            <a:pPr lvl="1"/>
            <a:r>
              <a:rPr lang="en-US" dirty="0"/>
              <a:t>Line of best fit. </a:t>
            </a:r>
          </a:p>
          <a:p>
            <a:pPr lvl="1"/>
            <a:r>
              <a:rPr lang="en-US" dirty="0"/>
              <a:t>Intro to errors, residuals, and real predictive models.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E9AFE6-71D9-A992-A3C7-4062A9DA7D28}"/>
                  </a:ext>
                </a:extLst>
              </p14:cNvPr>
              <p14:cNvContentPartPr/>
              <p14:nvPr/>
            </p14:nvContentPartPr>
            <p14:xfrm>
              <a:off x="3170540" y="293887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E9AFE6-71D9-A992-A3C7-4062A9DA7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1540" y="29298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24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4037747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  <a:p>
            <a:r>
              <a:rPr lang="en-US" dirty="0"/>
              <a:t>The more the data “forms a line” the higher the correlation is.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3450613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squared distance from the mean of a dataset.</a:t>
            </a:r>
          </a:p>
          <a:p>
            <a:r>
              <a:rPr lang="en-US" dirty="0"/>
              <a:t>Large variance = spread data. </a:t>
            </a:r>
          </a:p>
          <a:p>
            <a:r>
              <a:rPr lang="en-US" dirty="0"/>
              <a:t>Small variance = condensed data. </a:t>
            </a:r>
          </a:p>
          <a:p>
            <a:r>
              <a:rPr lang="en-US" dirty="0"/>
              <a:t>Note: The n-1 is so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1817854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F26235-31B8-C8D4-9F61-9E050A72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0" y="3385370"/>
            <a:ext cx="3605556" cy="2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2015734"/>
            <a:ext cx="533808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</a:t>
            </a:r>
          </a:p>
          <a:p>
            <a:pPr lvl="1"/>
            <a:r>
              <a:rPr lang="en-US" dirty="0"/>
              <a:t>Distance from mean on X axis. </a:t>
            </a:r>
          </a:p>
          <a:p>
            <a:pPr lvl="1"/>
            <a:r>
              <a:rPr lang="en-US" dirty="0"/>
              <a:t>Distance from mean on Y axis.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pPr lvl="1"/>
            <a:r>
              <a:rPr lang="en-US" dirty="0"/>
              <a:t>Similar issues with variance compared to standard deviation.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  <a:p>
            <a:r>
              <a:rPr lang="en-US" dirty="0"/>
              <a:t>Correlation is a measure of how closely tied changes in X are mirrored in Y.</a:t>
            </a:r>
          </a:p>
          <a:p>
            <a:r>
              <a:rPr lang="en-US" dirty="0"/>
              <a:t>Note: Perfect correlation doesn’t imply 1 to 1, the ratio can vary.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2278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</a:t>
            </a:r>
            <a:r>
              <a:rPr lang="en-US" dirty="0" err="1"/>
              <a:t>fewdifferent</a:t>
            </a:r>
            <a:r>
              <a:rPr lang="en-US" dirty="0"/>
              <a:t> ways to measure correlation. </a:t>
            </a:r>
          </a:p>
          <a:p>
            <a:pPr lvl="1"/>
            <a:r>
              <a:rPr lang="en-US" dirty="0"/>
              <a:t>Pearson – the standard way (from the book). </a:t>
            </a:r>
          </a:p>
          <a:p>
            <a:pPr lvl="1"/>
            <a:r>
              <a:rPr lang="en-US" dirty="0"/>
              <a:t>Spearman – uses rank instead of values. 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scipy</a:t>
            </a:r>
            <a:r>
              <a:rPr lang="en-US" dirty="0"/>
              <a:t> have correlation calculations. </a:t>
            </a:r>
          </a:p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r>
              <a:rPr lang="en-US" dirty="0"/>
              <a:t>Easier to understand with an image…</a:t>
            </a:r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1DE-2A42-A42D-6810-401A851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EB4B-291A-49F2-0319-CD2D01A4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6DF99-221B-009E-DAE2-630304D4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8" y="0"/>
            <a:ext cx="10144664" cy="6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8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2015734"/>
            <a:ext cx="4634018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pPr lvl="1"/>
            <a:r>
              <a:rPr lang="en-US" dirty="0"/>
              <a:t>The Pearson correlation is a linear relationship. Modeling a curve with a line loses some information. </a:t>
            </a:r>
          </a:p>
          <a:p>
            <a:r>
              <a:rPr lang="en-US" dirty="0"/>
              <a:t>Tools to deal:</a:t>
            </a:r>
          </a:p>
          <a:p>
            <a:pPr lvl="1"/>
            <a:r>
              <a:rPr lang="en-US" dirty="0"/>
              <a:t>Transformations.</a:t>
            </a:r>
          </a:p>
          <a:p>
            <a:pPr lvl="1"/>
            <a:r>
              <a:rPr lang="en-US" dirty="0"/>
              <a:t>Different metric for correlation. </a:t>
            </a:r>
          </a:p>
          <a:p>
            <a:pPr lvl="1"/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66B-C7AD-75AB-5D06-6A6448B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Distributions –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6EB3-B246-44E6-E479-C8033EA3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3" y="1853754"/>
            <a:ext cx="10554522" cy="4199727"/>
          </a:xfrm>
        </p:spPr>
        <p:txBody>
          <a:bodyPr>
            <a:normAutofit/>
          </a:bodyPr>
          <a:lstStyle/>
          <a:p>
            <a:r>
              <a:rPr lang="en-US" dirty="0"/>
              <a:t>I’ve done one thing that directly involves basic stats for a real use. </a:t>
            </a:r>
          </a:p>
          <a:p>
            <a:r>
              <a:rPr lang="en-US" dirty="0"/>
              <a:t>Course evaluations at ATB (the bank).</a:t>
            </a:r>
          </a:p>
          <a:p>
            <a:r>
              <a:rPr lang="en-US" dirty="0"/>
              <a:t>Course evaluations were a mess, we improved by:</a:t>
            </a:r>
          </a:p>
          <a:p>
            <a:pPr lvl="1"/>
            <a:r>
              <a:rPr lang="en-US" dirty="0"/>
              <a:t>Standardizing questions (e.g. “the location was good”, ”the instructor was effective”,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Standardizing scale on a 4 </a:t>
            </a:r>
            <a:r>
              <a:rPr lang="en-US" dirty="0" err="1"/>
              <a:t>pt</a:t>
            </a:r>
            <a:r>
              <a:rPr lang="en-US" dirty="0"/>
              <a:t> scale. </a:t>
            </a:r>
          </a:p>
          <a:p>
            <a:r>
              <a:rPr lang="en-US" dirty="0"/>
              <a:t>This led to data that could be consolidated into a dataset:</a:t>
            </a:r>
          </a:p>
          <a:p>
            <a:pPr lvl="1"/>
            <a:r>
              <a:rPr lang="en-US" dirty="0"/>
              <a:t>Each row is one response. </a:t>
            </a:r>
          </a:p>
          <a:p>
            <a:pPr lvl="1"/>
            <a:r>
              <a:rPr lang="en-US" dirty="0"/>
              <a:t>Each column is one value/feature/variable:</a:t>
            </a:r>
          </a:p>
          <a:p>
            <a:pPr lvl="2"/>
            <a:r>
              <a:rPr lang="en-US" dirty="0"/>
              <a:t>Some are demographic categorical – instructor, location,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Some are numerical scores – each question response. </a:t>
            </a:r>
          </a:p>
        </p:txBody>
      </p:sp>
    </p:spTree>
    <p:extLst>
      <p:ext uri="{BB962C8B-B14F-4D97-AF65-F5344CB8AC3E}">
        <p14:creationId xmlns:p14="http://schemas.microsoft.com/office/powerpoint/2010/main" val="2796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2" y="2015734"/>
            <a:ext cx="5208692" cy="4261498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2015733"/>
            <a:ext cx="5089118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  <a:p>
            <a:r>
              <a:rPr lang="en-US" dirty="0"/>
              <a:t>Plot internet usage vs anything that changed over the 2005 to 2015 time periods.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 – it’s just math;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 or experiment: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875-0481-EED0-5D0A-0226FDA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14A9-8409-4A12-02D5-297FFAFC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Demonstrating and calculating correlation is pretty easy in practice. </a:t>
            </a:r>
          </a:p>
          <a:p>
            <a:r>
              <a:rPr lang="en-US" dirty="0"/>
              <a:t>For now, we can normally just identify correlation visually. </a:t>
            </a:r>
          </a:p>
          <a:p>
            <a:endParaRPr lang="en-US" dirty="0"/>
          </a:p>
          <a:p>
            <a:r>
              <a:rPr lang="en-US" dirty="0"/>
              <a:t>Sneak peek – why do we care about correlation in ML:</a:t>
            </a:r>
          </a:p>
          <a:p>
            <a:pPr lvl="1"/>
            <a:r>
              <a:rPr lang="en-US" dirty="0"/>
              <a:t>We generally want features to be correlated with the target. (Feature tells us about target).</a:t>
            </a:r>
          </a:p>
          <a:p>
            <a:pPr lvl="1"/>
            <a:r>
              <a:rPr lang="en-US" dirty="0"/>
              <a:t>We generally want to avoid features that are highly correlated with each other. </a:t>
            </a:r>
          </a:p>
          <a:p>
            <a:pPr lvl="2"/>
            <a:r>
              <a:rPr lang="en-US" dirty="0"/>
              <a:t>If two things have a correlation of 1, that means they “give” the model the same info. </a:t>
            </a:r>
          </a:p>
        </p:txBody>
      </p:sp>
    </p:spTree>
    <p:extLst>
      <p:ext uri="{BB962C8B-B14F-4D97-AF65-F5344CB8AC3E}">
        <p14:creationId xmlns:p14="http://schemas.microsoft.com/office/powerpoint/2010/main" val="170445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2" y="103370"/>
            <a:ext cx="3667788" cy="219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A968C6-74CF-27F5-C046-B701A81D2C0A}"/>
              </a:ext>
            </a:extLst>
          </p:cNvPr>
          <p:cNvSpPr txBox="1"/>
          <p:nvPr/>
        </p:nvSpPr>
        <p:spPr>
          <a:xfrm>
            <a:off x="143440" y="2208362"/>
            <a:ext cx="3540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learn a lot with one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 for correlations.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“Slice” data by 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51A3-AEE1-E870-18BB-A99ED94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0912-E1EB-B826-582E-FE2AE20F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79" y="1853754"/>
            <a:ext cx="101145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goal was to use course evaluation to evaluate instructors. </a:t>
            </a:r>
          </a:p>
          <a:p>
            <a:r>
              <a:rPr lang="en-US" dirty="0"/>
              <a:t>Problem – scores are virtually always between 3.45 and 3.55</a:t>
            </a:r>
          </a:p>
          <a:p>
            <a:pPr lvl="1"/>
            <a:r>
              <a:rPr lang="en-US" dirty="0"/>
              <a:t>No matter the subset slice taken. </a:t>
            </a:r>
          </a:p>
          <a:p>
            <a:r>
              <a:rPr lang="en-US" dirty="0"/>
              <a:t>Cause – most people pick 3 or 4 (4 or 5 on a 5pt scale), semi-randomly:</a:t>
            </a:r>
          </a:p>
          <a:p>
            <a:pPr lvl="1"/>
            <a:r>
              <a:rPr lang="en-US" dirty="0"/>
              <a:t>The number of 3s and 4s dominate outliers (low scores) in calculating mean/median.</a:t>
            </a:r>
          </a:p>
          <a:p>
            <a:pPr lvl="1"/>
            <a:r>
              <a:rPr lang="en-US" dirty="0"/>
              <a:t>Bad scores were hard to separate from good scores, since so many responses were “high average”.</a:t>
            </a:r>
          </a:p>
          <a:p>
            <a:pPr lvl="1"/>
            <a:r>
              <a:rPr lang="en-US" dirty="0"/>
              <a:t>I.e. if people randomly pick 3 or 4 will overwhelm the low scores in the averages. </a:t>
            </a:r>
          </a:p>
          <a:p>
            <a:r>
              <a:rPr lang="en-US" dirty="0"/>
              <a:t>Solution – identify “bad” scores by looking at distribution of scores &lt; 3. </a:t>
            </a:r>
          </a:p>
          <a:p>
            <a:pPr lvl="1"/>
            <a:r>
              <a:rPr lang="en-US" dirty="0"/>
              <a:t>If bad scores are even between 1s and 2s, the score is probably OK. </a:t>
            </a:r>
          </a:p>
          <a:p>
            <a:pPr lvl="1"/>
            <a:r>
              <a:rPr lang="en-US" dirty="0"/>
              <a:t>If bad scores are clustered around 1, that is probably an issue. </a:t>
            </a:r>
          </a:p>
        </p:txBody>
      </p:sp>
    </p:spTree>
    <p:extLst>
      <p:ext uri="{BB962C8B-B14F-4D97-AF65-F5344CB8AC3E}">
        <p14:creationId xmlns:p14="http://schemas.microsoft.com/office/powerpoint/2010/main" val="40502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14:cNvPr>
              <p14:cNvContentPartPr/>
              <p14:nvPr/>
            </p14:nvContentPartPr>
            <p14:xfrm>
              <a:off x="1006940" y="85877"/>
              <a:ext cx="365040" cy="593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300" y="77237"/>
                <a:ext cx="382680" cy="59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49E726-F626-B4B9-1E8E-56CECEBB95C2}"/>
              </a:ext>
            </a:extLst>
          </p:cNvPr>
          <p:cNvGrpSpPr/>
          <p:nvPr/>
        </p:nvGrpSpPr>
        <p:grpSpPr>
          <a:xfrm>
            <a:off x="579260" y="5456717"/>
            <a:ext cx="11202840" cy="310320"/>
            <a:chOff x="579260" y="5456717"/>
            <a:chExt cx="112028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14:cNvPr>
                <p14:cNvContentPartPr/>
                <p14:nvPr/>
              </p14:nvContentPartPr>
              <p14:xfrm>
                <a:off x="579260" y="5456717"/>
                <a:ext cx="1120284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620" y="5447717"/>
                  <a:ext cx="1122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14:cNvPr>
                <p14:cNvContentPartPr/>
                <p14:nvPr/>
              </p14:nvContentPartPr>
              <p14:xfrm>
                <a:off x="2570060" y="5665157"/>
                <a:ext cx="9720" cy="10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060" y="5656517"/>
                  <a:ext cx="27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7EF07-6402-097A-BF0B-CC6D890BB720}"/>
              </a:ext>
            </a:extLst>
          </p:cNvPr>
          <p:cNvGrpSpPr/>
          <p:nvPr/>
        </p:nvGrpSpPr>
        <p:grpSpPr>
          <a:xfrm>
            <a:off x="2486900" y="5895557"/>
            <a:ext cx="234000" cy="172440"/>
            <a:chOff x="2486900" y="5895557"/>
            <a:chExt cx="2340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14:cNvPr>
                <p14:cNvContentPartPr/>
                <p14:nvPr/>
              </p14:nvContentPartPr>
              <p14:xfrm>
                <a:off x="2591660" y="5895557"/>
                <a:ext cx="6480" cy="12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2660" y="5886917"/>
                  <a:ext cx="2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14:cNvPr>
                <p14:cNvContentPartPr/>
                <p14:nvPr/>
              </p14:nvContentPartPr>
              <p14:xfrm>
                <a:off x="2486900" y="5911037"/>
                <a:ext cx="9252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8260" y="5902397"/>
                  <a:ext cx="110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14:cNvPr>
                <p14:cNvContentPartPr/>
                <p14:nvPr/>
              </p14:nvContentPartPr>
              <p14:xfrm>
                <a:off x="2536220" y="6043157"/>
                <a:ext cx="18468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7220" y="6034157"/>
                  <a:ext cx="202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14:cNvPr>
              <p14:cNvContentPartPr/>
              <p14:nvPr/>
            </p14:nvContentPartPr>
            <p14:xfrm>
              <a:off x="4857140" y="5563277"/>
              <a:ext cx="12600" cy="15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8500" y="5554637"/>
                <a:ext cx="30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14:cNvPr>
              <p14:cNvContentPartPr/>
              <p14:nvPr/>
            </p14:nvContentPartPr>
            <p14:xfrm>
              <a:off x="4629980" y="5818157"/>
              <a:ext cx="350640" cy="267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0980" y="5809517"/>
                <a:ext cx="368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14:cNvPr>
              <p14:cNvContentPartPr/>
              <p14:nvPr/>
            </p14:nvContentPartPr>
            <p14:xfrm>
              <a:off x="7100660" y="5545637"/>
              <a:ext cx="28080" cy="20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2020" y="5536997"/>
                <a:ext cx="457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578E5-FE31-6526-BDE4-C207756F150F}"/>
              </a:ext>
            </a:extLst>
          </p:cNvPr>
          <p:cNvGrpSpPr/>
          <p:nvPr/>
        </p:nvGrpSpPr>
        <p:grpSpPr>
          <a:xfrm>
            <a:off x="6927500" y="5846957"/>
            <a:ext cx="341280" cy="288720"/>
            <a:chOff x="6927500" y="5846957"/>
            <a:chExt cx="3412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14:cNvPr>
                <p14:cNvContentPartPr/>
                <p14:nvPr/>
              </p14:nvContentPartPr>
              <p14:xfrm>
                <a:off x="7023980" y="5846957"/>
                <a:ext cx="244800" cy="250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980" y="5837957"/>
                  <a:ext cx="262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14:cNvPr>
                <p14:cNvContentPartPr/>
                <p14:nvPr/>
              </p14:nvContentPartPr>
              <p14:xfrm>
                <a:off x="6962060" y="5984837"/>
                <a:ext cx="200520" cy="3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3420" y="5976197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14:cNvPr>
                <p14:cNvContentPartPr/>
                <p14:nvPr/>
              </p14:nvContentPartPr>
              <p14:xfrm>
                <a:off x="6927500" y="6073757"/>
                <a:ext cx="249120" cy="6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8500" y="6065117"/>
                  <a:ext cx="266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68092-1B16-1FDD-424A-6A6906212F7E}"/>
              </a:ext>
            </a:extLst>
          </p:cNvPr>
          <p:cNvGrpSpPr/>
          <p:nvPr/>
        </p:nvGrpSpPr>
        <p:grpSpPr>
          <a:xfrm>
            <a:off x="9259940" y="5434757"/>
            <a:ext cx="230760" cy="629640"/>
            <a:chOff x="9259940" y="5434757"/>
            <a:chExt cx="230760" cy="6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14:cNvPr>
                <p14:cNvContentPartPr/>
                <p14:nvPr/>
              </p14:nvContentPartPr>
              <p14:xfrm>
                <a:off x="9471980" y="5434757"/>
                <a:ext cx="18720" cy="20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340" y="5425757"/>
                  <a:ext cx="3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14:cNvPr>
                <p14:cNvContentPartPr/>
                <p14:nvPr/>
              </p14:nvContentPartPr>
              <p14:xfrm>
                <a:off x="9259940" y="5750837"/>
                <a:ext cx="187560" cy="14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300" y="5742197"/>
                  <a:ext cx="20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14:cNvPr>
                <p14:cNvContentPartPr/>
                <p14:nvPr/>
              </p14:nvContentPartPr>
              <p14:xfrm>
                <a:off x="9383060" y="572023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4060" y="5711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14:cNvPr>
                <p14:cNvContentPartPr/>
                <p14:nvPr/>
              </p14:nvContentPartPr>
              <p14:xfrm>
                <a:off x="9395300" y="5704757"/>
                <a:ext cx="52560" cy="35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6300" y="5696117"/>
                  <a:ext cx="702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14:cNvPr>
              <p14:cNvContentPartPr/>
              <p14:nvPr/>
            </p14:nvContentPartPr>
            <p14:xfrm>
              <a:off x="2565020" y="1774637"/>
              <a:ext cx="7396200" cy="3200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6020" y="1765997"/>
                <a:ext cx="741384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14:cNvPr>
              <p14:cNvContentPartPr/>
              <p14:nvPr/>
            </p14:nvContentPartPr>
            <p14:xfrm>
              <a:off x="2603540" y="1542437"/>
              <a:ext cx="7138440" cy="356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5540" y="1524797"/>
                <a:ext cx="7174080" cy="36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14:cNvPr>
              <p14:cNvContentPartPr/>
              <p14:nvPr/>
            </p14:nvContentPartPr>
            <p14:xfrm>
              <a:off x="1368380" y="4115717"/>
              <a:ext cx="1119240" cy="23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0380" y="4098077"/>
                <a:ext cx="115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14:cNvPr>
              <p14:cNvContentPartPr/>
              <p14:nvPr/>
            </p14:nvContentPartPr>
            <p14:xfrm>
              <a:off x="4480580" y="3331997"/>
              <a:ext cx="771480" cy="1087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1940" y="3322997"/>
                <a:ext cx="789120" cy="11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4E399D-E390-2CB9-C675-2E56B547E5EA}"/>
              </a:ext>
            </a:extLst>
          </p:cNvPr>
          <p:cNvGrpSpPr/>
          <p:nvPr/>
        </p:nvGrpSpPr>
        <p:grpSpPr>
          <a:xfrm>
            <a:off x="1841060" y="158957"/>
            <a:ext cx="1194120" cy="510120"/>
            <a:chOff x="1841060" y="158957"/>
            <a:chExt cx="119412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14:cNvPr>
                <p14:cNvContentPartPr/>
                <p14:nvPr/>
              </p14:nvContentPartPr>
              <p14:xfrm>
                <a:off x="1847180" y="215117"/>
                <a:ext cx="66240" cy="41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8540" y="206117"/>
                  <a:ext cx="83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14:cNvPr>
                <p14:cNvContentPartPr/>
                <p14:nvPr/>
              </p14:nvContentPartPr>
              <p14:xfrm>
                <a:off x="1841060" y="230957"/>
                <a:ext cx="290880" cy="20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32420" y="222317"/>
                  <a:ext cx="308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14:cNvPr>
                <p14:cNvContentPartPr/>
                <p14:nvPr/>
              </p14:nvContentPartPr>
              <p14:xfrm>
                <a:off x="2274860" y="224477"/>
                <a:ext cx="558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220" y="215477"/>
                  <a:ext cx="73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14:cNvPr>
                <p14:cNvContentPartPr/>
                <p14:nvPr/>
              </p14:nvContentPartPr>
              <p14:xfrm>
                <a:off x="2280980" y="261557"/>
                <a:ext cx="276840" cy="37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2340" y="252917"/>
                  <a:ext cx="294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14:cNvPr>
                <p14:cNvContentPartPr/>
                <p14:nvPr/>
              </p14:nvContentPartPr>
              <p14:xfrm>
                <a:off x="2804780" y="158957"/>
                <a:ext cx="40320" cy="51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5780" y="150317"/>
                  <a:ext cx="57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14:cNvPr>
                <p14:cNvContentPartPr/>
                <p14:nvPr/>
              </p14:nvContentPartPr>
              <p14:xfrm>
                <a:off x="2804780" y="160757"/>
                <a:ext cx="19692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5780" y="152117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14:cNvPr>
                <p14:cNvContentPartPr/>
                <p14:nvPr/>
              </p14:nvContentPartPr>
              <p14:xfrm>
                <a:off x="2813780" y="375677"/>
                <a:ext cx="22140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5140" y="367037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56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C769-D23A-65FC-175E-7DB400E9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3F21-479F-12BA-247D-437D6ED7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We can use our knowledge of distributions to do estimations for the population. </a:t>
            </a:r>
          </a:p>
          <a:p>
            <a:pPr lvl="1"/>
            <a:r>
              <a:rPr lang="en-US" dirty="0"/>
              <a:t>E.g. survey 1000 people on how they will vote, and project that for the nation, accurately. </a:t>
            </a:r>
          </a:p>
          <a:p>
            <a:r>
              <a:rPr lang="en-US" dirty="0"/>
              <a:t>If we know (i.e. we’ve decided visually or by a test) that data follows some distribution, then we know its general shape. </a:t>
            </a:r>
          </a:p>
          <a:p>
            <a:pPr lvl="1"/>
            <a:r>
              <a:rPr lang="en-US" dirty="0"/>
              <a:t>For a normal distribution if we have the mean and std, we can know the whole shape. </a:t>
            </a:r>
          </a:p>
          <a:p>
            <a:pPr lvl="1"/>
            <a:r>
              <a:rPr lang="en-US" dirty="0"/>
              <a:t>Other distributions are similar, may require a slightly different input. </a:t>
            </a:r>
          </a:p>
          <a:p>
            <a:r>
              <a:rPr lang="en-US" dirty="0"/>
              <a:t>So if we have a sample, and we want to know for the population. </a:t>
            </a:r>
          </a:p>
          <a:p>
            <a:pPr lvl="1"/>
            <a:r>
              <a:rPr lang="en-US" dirty="0" err="1"/>
              <a:t>Calcualte</a:t>
            </a:r>
            <a:r>
              <a:rPr lang="en-US" dirty="0"/>
              <a:t> the mean and standard deviation for the sample we have. </a:t>
            </a:r>
          </a:p>
          <a:p>
            <a:pPr lvl="1"/>
            <a:r>
              <a:rPr lang="en-US" dirty="0"/>
              <a:t>Generate a ‘fake’ (analytical) distribution with those properties. </a:t>
            </a:r>
          </a:p>
          <a:p>
            <a:pPr lvl="1"/>
            <a:r>
              <a:rPr lang="en-US" dirty="0"/>
              <a:t>Use what we know about the normal distribution to draw conclusions. </a:t>
            </a:r>
          </a:p>
        </p:txBody>
      </p:sp>
    </p:spTree>
    <p:extLst>
      <p:ext uri="{BB962C8B-B14F-4D97-AF65-F5344CB8AC3E}">
        <p14:creationId xmlns:p14="http://schemas.microsoft.com/office/powerpoint/2010/main" val="248341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ndard error - Wikipedia">
            <a:extLst>
              <a:ext uri="{FF2B5EF4-FFF2-40B4-BE49-F238E27FC236}">
                <a16:creationId xmlns:a16="http://schemas.microsoft.com/office/drawing/2014/main" id="{76B52FFF-F36A-CE63-CD82-452AE93A5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764" y="643467"/>
            <a:ext cx="9746471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56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F391-3FAF-08FC-4C92-7AA6A066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5826-B86E-1E22-01FF-24245AF2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ormal Probability Calculator for Sampling Distributions">
            <a:extLst>
              <a:ext uri="{FF2B5EF4-FFF2-40B4-BE49-F238E27FC236}">
                <a16:creationId xmlns:a16="http://schemas.microsoft.com/office/drawing/2014/main" id="{348D9606-41EC-CCD1-E895-FF12A7F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63" y="101191"/>
            <a:ext cx="10517674" cy="67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2044"/>
          </a:xfrm>
        </p:spPr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  <a:p>
            <a:r>
              <a:rPr lang="en-US" dirty="0"/>
              <a:t>Correlation is the relationship (or dependence) between two variables.</a:t>
            </a:r>
          </a:p>
          <a:p>
            <a:pPr lvl="1"/>
            <a:r>
              <a:rPr lang="en-US" dirty="0"/>
              <a:t>As one variable changes, it tells us something about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11556</TotalTime>
  <Words>1490</Words>
  <Application>Microsoft Macintosh PowerPoint</Application>
  <PresentationFormat>Widescreen</PresentationFormat>
  <Paragraphs>144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Housekeeping</vt:lpstr>
      <vt:lpstr>Using Distributions – in Reality</vt:lpstr>
      <vt:lpstr>Course Evals</vt:lpstr>
      <vt:lpstr>PowerPoint Presentation</vt:lpstr>
      <vt:lpstr>More Distributions</vt:lpstr>
      <vt:lpstr>PowerPoint Presentation</vt:lpstr>
      <vt:lpstr>PowerPoint Presentation</vt:lpstr>
      <vt:lpstr>Correlation</vt:lpstr>
      <vt:lpstr>Relationships between Variables</vt:lpstr>
      <vt:lpstr>Scatterplot</vt:lpstr>
      <vt:lpstr>Variance</vt:lpstr>
      <vt:lpstr>Covariance</vt:lpstr>
      <vt:lpstr>Variance and Covariance</vt:lpstr>
      <vt:lpstr>Covariance</vt:lpstr>
      <vt:lpstr>Covariance to Correlation</vt:lpstr>
      <vt:lpstr>Pearson Correlation</vt:lpstr>
      <vt:lpstr>PowerPoint Presentation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Correlation in Code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32</cp:revision>
  <dcterms:created xsi:type="dcterms:W3CDTF">2021-10-05T19:27:43Z</dcterms:created>
  <dcterms:modified xsi:type="dcterms:W3CDTF">2024-02-13T16:24:45Z</dcterms:modified>
</cp:coreProperties>
</file>