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7" r:id="rId2"/>
    <p:sldId id="256" r:id="rId3"/>
    <p:sldId id="257" r:id="rId4"/>
    <p:sldId id="258" r:id="rId5"/>
    <p:sldId id="262" r:id="rId6"/>
    <p:sldId id="278" r:id="rId7"/>
    <p:sldId id="281" r:id="rId8"/>
    <p:sldId id="282" r:id="rId9"/>
    <p:sldId id="260" r:id="rId10"/>
    <p:sldId id="261" r:id="rId11"/>
    <p:sldId id="263" r:id="rId12"/>
    <p:sldId id="267" r:id="rId13"/>
    <p:sldId id="264" r:id="rId14"/>
    <p:sldId id="265" r:id="rId15"/>
    <p:sldId id="266" r:id="rId16"/>
    <p:sldId id="268" r:id="rId17"/>
    <p:sldId id="269" r:id="rId18"/>
    <p:sldId id="270" r:id="rId19"/>
    <p:sldId id="271" r:id="rId20"/>
    <p:sldId id="273" r:id="rId21"/>
    <p:sldId id="272" r:id="rId22"/>
    <p:sldId id="274"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1/11/24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1/11/24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1/11/24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1/11/24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1/11/24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1853754"/>
            <a:ext cx="11111947" cy="4199727"/>
          </a:xfrm>
        </p:spPr>
        <p:txBody>
          <a:bodyPr>
            <a:normAutofit/>
          </a:bodyPr>
          <a:lstStyle/>
          <a:p>
            <a:r>
              <a:rPr lang="en-US" dirty="0"/>
              <a:t>Data types:</a:t>
            </a:r>
          </a:p>
          <a:p>
            <a:pPr lvl="1"/>
            <a:r>
              <a:rPr lang="en-US" dirty="0"/>
              <a:t>Review and more context.</a:t>
            </a:r>
          </a:p>
          <a:p>
            <a:r>
              <a:rPr lang="en-US" dirty="0"/>
              <a:t>Conditions:</a:t>
            </a:r>
          </a:p>
          <a:p>
            <a:pPr lvl="1"/>
            <a:r>
              <a:rPr lang="en-US" dirty="0"/>
              <a:t>Doing something different depending on some condition. </a:t>
            </a:r>
          </a:p>
          <a:p>
            <a:pPr lvl="1"/>
            <a:r>
              <a:rPr lang="en-US" dirty="0"/>
              <a:t>Short theory, then look at code. </a:t>
            </a:r>
          </a:p>
          <a:p>
            <a:r>
              <a:rPr lang="en-US" dirty="0"/>
              <a:t>Stuff you should read - P4E (Ch1, 2, 3 skip 3.7)</a:t>
            </a:r>
          </a:p>
          <a:p>
            <a:pPr lvl="1"/>
            <a:r>
              <a:rPr lang="en-US" dirty="0"/>
              <a:t>There are some little exercises at the end of the chapters that are simple practice. </a:t>
            </a:r>
          </a:p>
          <a:p>
            <a:r>
              <a:rPr lang="en-US" dirty="0"/>
              <a:t>The first days of programming are a little scattered, by late next week we’ll have enough basics down that we can do useful stuff. It makes more sense then, but we need to learn a few building blocks. </a:t>
            </a:r>
          </a:p>
        </p:txBody>
      </p:sp>
    </p:spTree>
    <p:extLst>
      <p:ext uri="{BB962C8B-B14F-4D97-AF65-F5344CB8AC3E}">
        <p14:creationId xmlns:p14="http://schemas.microsoft.com/office/powerpoint/2010/main" val="419686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1853754"/>
            <a:ext cx="6079524" cy="4199727"/>
          </a:xfrm>
        </p:spPr>
        <p:txBody>
          <a:bodyPr>
            <a:normAutofit lnSpcReduction="10000"/>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a:p>
            <a:r>
              <a:rPr lang="en-US" dirty="0"/>
              <a:t>Often used when a function returns 2+ values:</a:t>
            </a:r>
          </a:p>
          <a:p>
            <a:pPr lvl="1"/>
            <a:r>
              <a:rPr lang="en-US" dirty="0"/>
              <a:t>E.g. </a:t>
            </a:r>
            <a:r>
              <a:rPr lang="en-US" dirty="0" err="1"/>
              <a:t>get_location</a:t>
            </a:r>
            <a:r>
              <a:rPr lang="en-US"/>
              <a:t>() </a:t>
            </a:r>
            <a:r>
              <a:rPr lang="en-US" dirty="0"/>
              <a:t>could return (</a:t>
            </a:r>
            <a:r>
              <a:rPr lang="en-US" dirty="0" err="1"/>
              <a:t>lat</a:t>
            </a:r>
            <a:r>
              <a:rPr lang="en-US" dirty="0"/>
              <a:t>, </a:t>
            </a:r>
            <a:r>
              <a:rPr lang="en-US" dirty="0" err="1"/>
              <a:t>lon</a:t>
            </a:r>
            <a:r>
              <a:rPr lang="en-US" dirty="0"/>
              <a:t>) as a tuple.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B2E2-700F-197E-D724-90C0E65C7D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B274C-B93F-0D45-0B44-27B00027242A}"/>
              </a:ext>
            </a:extLst>
          </p:cNvPr>
          <p:cNvSpPr>
            <a:spLocks noGrp="1"/>
          </p:cNvSpPr>
          <p:nvPr>
            <p:ph idx="1"/>
          </p:nvPr>
        </p:nvSpPr>
        <p:spPr/>
        <p:txBody>
          <a:bodyPr/>
          <a:lstStyle/>
          <a:p>
            <a:endParaRPr lang="en-US"/>
          </a:p>
        </p:txBody>
      </p:sp>
      <p:pic>
        <p:nvPicPr>
          <p:cNvPr id="1026" name="Picture 2" descr="Learn about Python 3 data types — numbers and strings | by Shawn Ren |  Medium">
            <a:extLst>
              <a:ext uri="{FF2B5EF4-FFF2-40B4-BE49-F238E27FC236}">
                <a16:creationId xmlns:a16="http://schemas.microsoft.com/office/drawing/2014/main" id="{4FD74368-29B5-44DA-2BAD-1958479D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1350"/>
            <a:ext cx="12192000" cy="557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14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3F3E-21D3-B4FC-D4EA-EF5C738D330E}"/>
              </a:ext>
            </a:extLst>
          </p:cNvPr>
          <p:cNvSpPr>
            <a:spLocks noGrp="1"/>
          </p:cNvSpPr>
          <p:nvPr>
            <p:ph type="title"/>
          </p:nvPr>
        </p:nvSpPr>
        <p:spPr/>
        <p:txBody>
          <a:bodyPr/>
          <a:lstStyle/>
          <a:p>
            <a:r>
              <a:rPr lang="en-US" dirty="0"/>
              <a:t>Data Type Objects</a:t>
            </a:r>
          </a:p>
        </p:txBody>
      </p:sp>
      <p:sp>
        <p:nvSpPr>
          <p:cNvPr id="3" name="Content Placeholder 2">
            <a:extLst>
              <a:ext uri="{FF2B5EF4-FFF2-40B4-BE49-F238E27FC236}">
                <a16:creationId xmlns:a16="http://schemas.microsoft.com/office/drawing/2014/main" id="{B0E7B2A0-82F8-C824-2F2F-9743C59F4272}"/>
              </a:ext>
            </a:extLst>
          </p:cNvPr>
          <p:cNvSpPr>
            <a:spLocks noGrp="1"/>
          </p:cNvSpPr>
          <p:nvPr>
            <p:ph idx="1"/>
          </p:nvPr>
        </p:nvSpPr>
        <p:spPr>
          <a:xfrm>
            <a:off x="964097" y="1853754"/>
            <a:ext cx="10624930" cy="4278689"/>
          </a:xfrm>
        </p:spPr>
        <p:txBody>
          <a:bodyPr>
            <a:normAutofit/>
          </a:bodyPr>
          <a:lstStyle/>
          <a:p>
            <a:r>
              <a:rPr lang="en-US" dirty="0"/>
              <a:t>Each of these types of variables is an instance of a different class. </a:t>
            </a:r>
          </a:p>
          <a:p>
            <a:pPr lvl="1"/>
            <a:r>
              <a:rPr lang="en-US" dirty="0"/>
              <a:t>I.e. it is a specific type of ”thing”, and each thing behaves differently. </a:t>
            </a:r>
          </a:p>
          <a:p>
            <a:r>
              <a:rPr lang="en-US" dirty="0"/>
              <a:t>When we use an object, the way that it behaves varies depending on what it is, e.g.:</a:t>
            </a:r>
          </a:p>
          <a:p>
            <a:pPr lvl="1"/>
            <a:r>
              <a:rPr lang="en-US" dirty="0"/>
              <a:t>4 + 3 = 7</a:t>
            </a:r>
          </a:p>
          <a:p>
            <a:pPr lvl="1"/>
            <a:r>
              <a:rPr lang="en-US" dirty="0"/>
              <a:t>“four” + “three” = “</a:t>
            </a:r>
            <a:r>
              <a:rPr lang="en-US" dirty="0" err="1"/>
              <a:t>fourthree</a:t>
            </a:r>
            <a:r>
              <a:rPr lang="en-US" dirty="0"/>
              <a:t>”</a:t>
            </a:r>
          </a:p>
          <a:p>
            <a:r>
              <a:rPr lang="en-US" dirty="0"/>
              <a:t>Each object has different “abilities” (methods) as well as data (attributes):</a:t>
            </a:r>
          </a:p>
          <a:p>
            <a:pPr lvl="1"/>
            <a:r>
              <a:rPr lang="en-US" dirty="0"/>
              <a:t>Integer objects have addition defined as addition, string objects have addition defined as concatenation. </a:t>
            </a:r>
          </a:p>
          <a:p>
            <a:r>
              <a:rPr lang="en-US" dirty="0"/>
              <a:t>Basic types are simple in this way, other things are more complex:</a:t>
            </a:r>
          </a:p>
          <a:p>
            <a:pPr lvl="1"/>
            <a:r>
              <a:rPr lang="en-US" dirty="0"/>
              <a:t>E.g. an “order” object in Amazon’s sales system might have a “return” ability which makes a label, issues a refund, updates the customer’s history, </a:t>
            </a:r>
            <a:r>
              <a:rPr lang="en-US" dirty="0" err="1"/>
              <a:t>etc</a:t>
            </a:r>
            <a:r>
              <a:rPr lang="en-US" dirty="0"/>
              <a:t>…</a:t>
            </a:r>
          </a:p>
        </p:txBody>
      </p:sp>
    </p:spTree>
    <p:extLst>
      <p:ext uri="{BB962C8B-B14F-4D97-AF65-F5344CB8AC3E}">
        <p14:creationId xmlns:p14="http://schemas.microsoft.com/office/powerpoint/2010/main" val="133784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894</TotalTime>
  <Words>2159</Words>
  <Application>Microsoft Macintosh PowerPoint</Application>
  <PresentationFormat>Widescreen</PresentationFormat>
  <Paragraphs>173</Paragraphs>
  <Slides>25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Lucida Grande</vt:lpstr>
      <vt:lpstr>Gallery</vt:lpstr>
      <vt:lpstr>Today:</vt:lpstr>
      <vt:lpstr>Programming</vt:lpstr>
      <vt:lpstr>Variables</vt:lpstr>
      <vt:lpstr>Variables</vt:lpstr>
      <vt:lpstr>Object Orientations</vt:lpstr>
      <vt:lpstr>PowerPoint Presentation</vt:lpstr>
      <vt:lpstr>PowerPoint Presentation</vt:lpstr>
      <vt:lpstr>Data Type Objects</vt:lpstr>
      <vt:lpstr>Data Structures</vt:lpstr>
      <vt:lpstr>List Indexing</vt:lpstr>
      <vt:lpstr>Tuples</vt:lpstr>
      <vt:lpstr>Data Structure Use</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lpstr>Pseudocode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18</cp:revision>
  <dcterms:created xsi:type="dcterms:W3CDTF">2023-09-07T03:06:08Z</dcterms:created>
  <dcterms:modified xsi:type="dcterms:W3CDTF">2024-01-11T17:52:12Z</dcterms:modified>
</cp:coreProperties>
</file>