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654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Volumes/Storage/git_courses/semester/1221/cmis_1101/examples/06_Budg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2"/>
          <c:order val="0"/>
          <c:tx>
            <c:v>Deficit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Sheet1!$A$5:$A$11</c:f>
              <c:strCache>
                <c:ptCount val="7"/>
                <c:pt idx="0">
                  <c:v>Rent</c:v>
                </c:pt>
                <c:pt idx="1">
                  <c:v>Groceries</c:v>
                </c:pt>
                <c:pt idx="2">
                  <c:v>Gas</c:v>
                </c:pt>
                <c:pt idx="3">
                  <c:v>Insurance</c:v>
                </c:pt>
                <c:pt idx="4">
                  <c:v>Entertainment</c:v>
                </c:pt>
                <c:pt idx="5">
                  <c:v>Utilities</c:v>
                </c:pt>
                <c:pt idx="6">
                  <c:v>Total</c:v>
                </c:pt>
              </c:strCache>
            </c:strRef>
          </c:cat>
          <c:val>
            <c:numRef>
              <c:f>Sheet1!$D$5:$D$11</c:f>
              <c:numCache>
                <c:formatCode>"$"#,##0.00_);[Red]\("$"#,##0.00\)</c:formatCode>
                <c:ptCount val="7"/>
                <c:pt idx="0">
                  <c:v>-800</c:v>
                </c:pt>
                <c:pt idx="1">
                  <c:v>-50</c:v>
                </c:pt>
                <c:pt idx="2">
                  <c:v>55</c:v>
                </c:pt>
                <c:pt idx="3">
                  <c:v>0</c:v>
                </c:pt>
                <c:pt idx="4">
                  <c:v>-150</c:v>
                </c:pt>
                <c:pt idx="5">
                  <c:v>-50</c:v>
                </c:pt>
                <c:pt idx="6">
                  <c:v>-995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73-5048-AE81-A7A0E7513F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05727887"/>
        <c:axId val="2061547215"/>
      </c:barChart>
      <c:catAx>
        <c:axId val="20057278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1547215"/>
        <c:crosses val="autoZero"/>
        <c:auto val="1"/>
        <c:lblAlgn val="ctr"/>
        <c:lblOffset val="100"/>
        <c:noMultiLvlLbl val="0"/>
      </c:catAx>
      <c:valAx>
        <c:axId val="20615472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572788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523-4279-D193-E63D-831E4B27E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2569C-5639-4485-3D71-F2A1BB90C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96565-BB44-9166-AA4C-754339B5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0EC4-0900-C242-B25C-54BD82D2A92D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FC7BD-19D0-C329-70B3-20083157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ADD60-1C38-336B-4F65-B94001045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8E41-A856-5E45-8670-E3F3B3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5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EEB7-E5A8-A566-8BBD-DB724DB98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8C18B-CC59-E8F7-6952-6D1E5B6B5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E059D-CF39-66C1-BA5A-9BD3E1BF0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0EC4-0900-C242-B25C-54BD82D2A92D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316F2-FAB2-246C-45DE-67618E43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39F9E-BC69-1CDB-7389-D6257074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8E41-A856-5E45-8670-E3F3B3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8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921238-8308-8908-56D7-25C050C2F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E3BC7-C09E-3449-0BAD-E867BBB4D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61017-BC62-884D-5514-11077C36E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0EC4-0900-C242-B25C-54BD82D2A92D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F4497-6D20-EE7A-2065-DB9157D0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3F536-CCFA-8931-E078-7EDAB99F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8E41-A856-5E45-8670-E3F3B3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17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8A1A-F612-A0CA-CF31-F70D9417E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82A14-544D-CFCC-4EDA-7403F0E31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70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6CA63-947A-ECCD-6E98-0A1E84C4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5640B-CBE6-9BFF-A5F9-BDBE69B0D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C3869-8681-911F-5651-51E60855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0EC4-0900-C242-B25C-54BD82D2A92D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79990-F1B9-8610-00D7-BBB9142A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F4C4A-A4BD-BD62-406F-48355F7C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8E41-A856-5E45-8670-E3F3B3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8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E6054-6D70-47F8-361B-3ABBC6A0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A81F2-9432-81F3-57EA-477480138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AC147-0191-96C6-0502-EA7C373CE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0EC4-0900-C242-B25C-54BD82D2A92D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E11C9-A062-E793-45CD-74EABEE9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FB27D-2F79-4B72-0511-768515BD6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8E41-A856-5E45-8670-E3F3B3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2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F0EC-9A8D-BE96-E3D5-4B44C91E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234A8-EB3F-4201-D9D5-D23DD0ADA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1127F-8A56-67AF-AB75-FDB330CD7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B4FDC-D0A6-9DD9-A729-3536000D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0EC4-0900-C242-B25C-54BD82D2A92D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0EF22-EB1A-3B1B-AF1F-7DFD3A552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04D0E-53AC-FBE3-CE94-FA6670A2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8E41-A856-5E45-8670-E3F3B3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6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9241A-8C85-F9DA-2CEB-9D3063A5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12574-4A26-4048-B446-E2322E33C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AEFB6-1D5C-E673-EBDD-FBD07D177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737D82-0FDC-F1E0-94C9-180F50796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EC4FA-3A6A-7C8B-0EF0-233FE30BC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CBAB48-9030-7DE1-93C3-AF6B1B1E2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0EC4-0900-C242-B25C-54BD82D2A92D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259D99-53C1-E03E-E18F-7A76D4B2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AD5F39-0FAF-1595-AB49-CF71DB7F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8E41-A856-5E45-8670-E3F3B3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6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7FF75-938D-1B01-8416-10CC4DE78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F5EBBD-5247-B678-A94C-A1E7448D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0EC4-0900-C242-B25C-54BD82D2A92D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271074-E584-C5B8-A0DB-C2927172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9FB27-692D-803A-4B2F-764EE6EA5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8E41-A856-5E45-8670-E3F3B3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04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29EE74-D8F6-90E1-6040-E5A4E5A77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0EC4-0900-C242-B25C-54BD82D2A92D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2E67D5-30E6-8769-D318-07DA55EC9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FD102-5BF4-779B-2832-450885D0C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8E41-A856-5E45-8670-E3F3B3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4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1E2D-C5C4-6290-C8B7-49DB30E74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6696A-1280-3866-5972-8726182E0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FA482-21A8-5CE3-13C0-D1472115F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E063B-BD24-9307-E801-D0B0EBAC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0EC4-0900-C242-B25C-54BD82D2A92D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71051-E269-E95D-76A4-82148FC78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3F832-603B-F4EE-22D7-FA4F5E9DB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8E41-A856-5E45-8670-E3F3B3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02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8F26B-A728-DF27-50AC-4BF05AE6E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4E5D7C-4111-46FE-5D24-6ADDBF707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F23A5-77DC-B016-BEE9-39761E498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2DABB-06E0-0FBB-2884-DCA949542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0EC4-0900-C242-B25C-54BD82D2A92D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B6B0D-AA89-5D29-6833-497B561A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38CBA-A741-BE7C-E3BE-75B653CB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8E41-A856-5E45-8670-E3F3B3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4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F81A6-98EE-C09C-D010-5A23E5362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E3E0F-1D12-9D7D-79ED-784A1350A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BE436-2F89-2FB2-0B74-F4237B8F4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50EC4-0900-C242-B25C-54BD82D2A92D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3E1C6-E967-6EC4-13E7-9361123EF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D5E3E-9B12-BC71-08DF-607E93AFC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A8E41-A856-5E45-8670-E3F3B3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2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0698D-751D-EC5D-230E-9E78891111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986B9-EC57-35C4-F038-3EDDC0E159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17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89EA5-3500-C292-16AD-DE6DD5AF9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CA" b="0" i="0" u="none" strike="noStrike" kern="1400" baseline="0">
                <a:latin typeface="Calibri Light" panose="020F0302020204030204" pitchFamily="34" charset="0"/>
              </a:rPr>
              <a:t>My Budget</a:t>
            </a:r>
            <a:endParaRPr lang="en-CA" b="0" i="0" u="none" strike="noStrike" kern="1400" baseline="0"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26AC4-4960-9EDE-5B5C-8388BFD88A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83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0A3B9-4089-1D71-8C41-6593FEBB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CA" b="0" i="0" u="none" strike="noStrike" baseline="0">
                <a:solidFill>
                  <a:srgbClr val="2F5496"/>
                </a:solidFill>
                <a:latin typeface="Calibri Light" panose="020F0302020204030204" pitchFamily="34" charset="0"/>
              </a:rPr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37D7C-5785-ED0D-0E0F-A59F54AE52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28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7C14B-7DA0-769A-387E-3B17C4480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CA" b="0" i="0" u="none" strike="noStrike" baseline="0">
                <a:solidFill>
                  <a:srgbClr val="2F5496"/>
                </a:solidFill>
                <a:latin typeface="Calibri Light" panose="020F0302020204030204" pitchFamily="34" charset="0"/>
              </a:rPr>
              <a:t>Budget Breakdown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47098-9721-172B-9533-27092F1A10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CA" b="0" i="0" u="none" strike="noStrike" baseline="0" dirty="0">
                <a:solidFill>
                  <a:srgbClr val="2F5496"/>
                </a:solidFill>
                <a:latin typeface="Calibri Light" panose="020F0302020204030204" pitchFamily="34" charset="0"/>
              </a:rPr>
              <a:t>Spending Categories</a:t>
            </a:r>
          </a:p>
          <a:p>
            <a:pPr marR="0" lvl="0" rtl="0"/>
            <a:r>
              <a:rPr lang="en-CA" b="0" i="0" u="none" strike="noStrike" baseline="0" dirty="0">
                <a:solidFill>
                  <a:srgbClr val="2F5496"/>
                </a:solidFill>
                <a:latin typeface="Calibri Light" panose="020F0302020204030204" pitchFamily="34" charset="0"/>
              </a:rPr>
              <a:t>Detailed Budget</a:t>
            </a:r>
          </a:p>
          <a:p>
            <a:pPr marR="0" lvl="0" rtl="0"/>
            <a:r>
              <a:rPr lang="en-CA" b="0" i="0" u="none" strike="noStrike" baseline="0" dirty="0">
                <a:solidFill>
                  <a:srgbClr val="2F5496"/>
                </a:solidFill>
                <a:latin typeface="Calibri Light" panose="020F0302020204030204" pitchFamily="34" charset="0"/>
              </a:rPr>
              <a:t>Overspending Chart</a:t>
            </a:r>
          </a:p>
          <a:p>
            <a:pPr marR="0" lvl="0" rtl="0"/>
            <a:endParaRPr lang="en-CA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3AD7CFF-ACDF-945D-1D65-BB5EEE7F0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465382"/>
              </p:ext>
            </p:extLst>
          </p:nvPr>
        </p:nvGraphicFramePr>
        <p:xfrm>
          <a:off x="6172200" y="1690688"/>
          <a:ext cx="4262966" cy="4883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86586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F2FCA-2081-8EA5-8D43-3BFAD64A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F85C9-BB4A-F8EB-7F42-A1EDE062F9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83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797EE-E232-77BC-170B-9BAC4779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CA" b="0" i="0" u="none" strike="noStrike" baseline="0">
                <a:solidFill>
                  <a:srgbClr val="2F5496"/>
                </a:solidFill>
                <a:latin typeface="Calibri Light" panose="020F0302020204030204" pitchFamily="34" charset="0"/>
              </a:rPr>
              <a:t>Conclusion</a:t>
            </a:r>
            <a:endParaRPr lang="en-CA" b="0" i="0" u="none" strike="noStrike" baseline="0">
              <a:solidFill>
                <a:srgbClr val="2F549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C054E-532E-86FA-1B81-60804251FD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91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</Words>
  <Application>Microsoft Macintosh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My Budget</vt:lpstr>
      <vt:lpstr>Overview</vt:lpstr>
      <vt:lpstr>Budget Breakdown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3</cp:revision>
  <dcterms:created xsi:type="dcterms:W3CDTF">2022-11-14T14:43:14Z</dcterms:created>
  <dcterms:modified xsi:type="dcterms:W3CDTF">2022-11-14T14:56:38Z</dcterms:modified>
</cp:coreProperties>
</file>