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58" r:id="rId8"/>
    <p:sldId id="260" r:id="rId9"/>
    <p:sldId id="261" r:id="rId10"/>
    <p:sldId id="269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5"/>
    <p:restoredTop sz="96327"/>
  </p:normalViewPr>
  <p:slideViewPr>
    <p:cSldViewPr snapToGrid="0">
      <p:cViewPr varScale="1">
        <p:scale>
          <a:sx n="166" d="100"/>
          <a:sy n="166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0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8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7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BD54-E87A-D087-B472-35F98D526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50A2-1B20-D8F1-F3DD-6A8037D4B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B1E1-B909-5806-8A18-4680FAC9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857C-1EC9-B27C-DBA3-C923E470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037747"/>
          </a:xfrm>
        </p:spPr>
        <p:txBody>
          <a:bodyPr>
            <a:normAutofit/>
          </a:bodyPr>
          <a:lstStyle/>
          <a:p>
            <a:r>
              <a:rPr lang="en-US" dirty="0"/>
              <a:t>Dictionaries can be made with curly braces or from another data structure. </a:t>
            </a:r>
          </a:p>
          <a:p>
            <a:r>
              <a:rPr lang="en-US" dirty="0"/>
              <a:t>Dictionaries have:</a:t>
            </a:r>
          </a:p>
          <a:p>
            <a:pPr lvl="1"/>
            <a:r>
              <a:rPr lang="en-US" dirty="0"/>
              <a:t>Items() – the key/value pairs. </a:t>
            </a:r>
          </a:p>
          <a:p>
            <a:pPr lvl="1"/>
            <a:r>
              <a:rPr lang="en-US" dirty="0"/>
              <a:t>Keys() – the keys. </a:t>
            </a:r>
          </a:p>
          <a:p>
            <a:pPr lvl="1"/>
            <a:r>
              <a:rPr lang="en-US" dirty="0"/>
              <a:t>Values() – the values. </a:t>
            </a:r>
          </a:p>
          <a:p>
            <a:r>
              <a:rPr lang="en-US" dirty="0"/>
              <a:t>We refer to items by key:</a:t>
            </a:r>
          </a:p>
          <a:p>
            <a:pPr lvl="1"/>
            <a:r>
              <a:rPr lang="en-US" dirty="0" err="1"/>
              <a:t>My_dict</a:t>
            </a:r>
            <a:r>
              <a:rPr lang="en-US" dirty="0"/>
              <a:t>[“Alex”]</a:t>
            </a:r>
          </a:p>
        </p:txBody>
      </p:sp>
      <p:pic>
        <p:nvPicPr>
          <p:cNvPr id="8194" name="Picture 2" descr="Introduction to Python Dictionaries | by Erika D | Medium">
            <a:extLst>
              <a:ext uri="{FF2B5EF4-FFF2-40B4-BE49-F238E27FC236}">
                <a16:creationId xmlns:a16="http://schemas.microsoft.com/office/drawing/2014/main" id="{AC046876-C8C8-E8F0-5607-7758363D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469823"/>
            <a:ext cx="6036074" cy="21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3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84D-E3F7-7045-BB34-07CDEBF4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1A50-B3CE-9FAE-A392-4CFAA2EE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58273"/>
            <a:ext cx="9603275" cy="2808072"/>
          </a:xfrm>
        </p:spPr>
        <p:txBody>
          <a:bodyPr/>
          <a:lstStyle/>
          <a:p>
            <a:r>
              <a:rPr lang="en-US" dirty="0"/>
              <a:t>Queues are data structures that are, well… queues. </a:t>
            </a:r>
          </a:p>
          <a:p>
            <a:r>
              <a:rPr lang="en-US" dirty="0"/>
              <a:t>Queues are First In Last Out:</a:t>
            </a:r>
          </a:p>
          <a:p>
            <a:pPr lvl="1"/>
            <a:r>
              <a:rPr lang="en-US" dirty="0"/>
              <a:t>We can only add items to the back. </a:t>
            </a:r>
          </a:p>
          <a:p>
            <a:pPr lvl="1"/>
            <a:r>
              <a:rPr lang="en-US" dirty="0"/>
              <a:t>We can only remove items from the front. </a:t>
            </a:r>
          </a:p>
          <a:p>
            <a:r>
              <a:rPr lang="en-US" dirty="0"/>
              <a:t>We can import a queue module. </a:t>
            </a:r>
          </a:p>
        </p:txBody>
      </p:sp>
      <p:pic>
        <p:nvPicPr>
          <p:cNvPr id="2050" name="Picture 2" descr="Introduction and Array Implementation of Queue - GeeksforGeeks">
            <a:extLst>
              <a:ext uri="{FF2B5EF4-FFF2-40B4-BE49-F238E27FC236}">
                <a16:creationId xmlns:a16="http://schemas.microsoft.com/office/drawing/2014/main" id="{B7626E43-C46F-37D7-6C69-7D77109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59" y="0"/>
            <a:ext cx="7415141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3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37F-64EF-5476-11CA-3E81F48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54D3-5C7E-871A-621A-FA36491B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33" y="2015734"/>
            <a:ext cx="4715102" cy="3877920"/>
          </a:xfrm>
        </p:spPr>
        <p:txBody>
          <a:bodyPr>
            <a:normAutofit/>
          </a:bodyPr>
          <a:lstStyle/>
          <a:p>
            <a:r>
              <a:rPr lang="en-US" dirty="0"/>
              <a:t>Stacks are the opposite of a queue. </a:t>
            </a:r>
          </a:p>
          <a:p>
            <a:r>
              <a:rPr lang="en-US" dirty="0"/>
              <a:t>Stacks are Last In First Out. </a:t>
            </a:r>
          </a:p>
          <a:p>
            <a:endParaRPr lang="en-US" dirty="0"/>
          </a:p>
          <a:p>
            <a:r>
              <a:rPr lang="en-US" dirty="0"/>
              <a:t>Both stacks and queues are commonly used in processing “stuff”. </a:t>
            </a:r>
          </a:p>
          <a:p>
            <a:r>
              <a:rPr lang="en-US" dirty="0"/>
              <a:t>In recursion we’ll look at the Call Stack – the stuff the program is about to execute. </a:t>
            </a:r>
          </a:p>
        </p:txBody>
      </p:sp>
      <p:pic>
        <p:nvPicPr>
          <p:cNvPr id="3074" name="Picture 2" descr="Python Stack - TAE">
            <a:extLst>
              <a:ext uri="{FF2B5EF4-FFF2-40B4-BE49-F238E27FC236}">
                <a16:creationId xmlns:a16="http://schemas.microsoft.com/office/drawing/2014/main" id="{A366E21E-EE78-3AFB-DE4D-2D2DF703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851293"/>
            <a:ext cx="5953427" cy="32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4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C9DF-7EBD-ED79-DAA5-03470B70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Data Structure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E1FD-D1E3-3903-BD75-BF577554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largely use any data structure to serve any purpose. </a:t>
            </a:r>
          </a:p>
          <a:p>
            <a:pPr lvl="1"/>
            <a:r>
              <a:rPr lang="en-US" dirty="0"/>
              <a:t>We might need to do a lot of work to make that work. </a:t>
            </a:r>
          </a:p>
          <a:p>
            <a:r>
              <a:rPr lang="en-US" dirty="0"/>
              <a:t>Choosing the correct data structure can sometimes make our lives much easier. </a:t>
            </a:r>
          </a:p>
          <a:p>
            <a:pPr lvl="1"/>
            <a:r>
              <a:rPr lang="en-US" dirty="0"/>
              <a:t>If we can’t allow duplicates, using something like a set may make sense. </a:t>
            </a:r>
          </a:p>
          <a:p>
            <a:pPr lvl="1"/>
            <a:r>
              <a:rPr lang="en-US" dirty="0"/>
              <a:t>If we need to track order, a dictionary is less useful than a list. </a:t>
            </a:r>
          </a:p>
          <a:p>
            <a:r>
              <a:rPr lang="en-US" dirty="0"/>
              <a:t>We can normally create one data structure from another easily. </a:t>
            </a:r>
          </a:p>
          <a:p>
            <a:pPr lvl="1"/>
            <a:r>
              <a:rPr lang="en-US" dirty="0"/>
              <a:t>E.g. we can write a “</a:t>
            </a:r>
            <a:r>
              <a:rPr lang="en-US" dirty="0" err="1"/>
              <a:t>to_list</a:t>
            </a:r>
            <a:r>
              <a:rPr lang="en-US" dirty="0"/>
              <a:t>()” or “</a:t>
            </a:r>
            <a:r>
              <a:rPr lang="en-US" dirty="0" err="1"/>
              <a:t>to_dict</a:t>
            </a:r>
            <a:r>
              <a:rPr lang="en-US" dirty="0"/>
              <a:t>()” function if needed. </a:t>
            </a:r>
          </a:p>
        </p:txBody>
      </p:sp>
    </p:spTree>
    <p:extLst>
      <p:ext uri="{BB962C8B-B14F-4D97-AF65-F5344CB8AC3E}">
        <p14:creationId xmlns:p14="http://schemas.microsoft.com/office/powerpoint/2010/main" val="138732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2F31-7AEC-4A26-4F6D-F9210889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08A-3D10-2FEF-1794-22C10561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3975652"/>
          </a:xfrm>
        </p:spPr>
        <p:txBody>
          <a:bodyPr/>
          <a:lstStyle/>
          <a:p>
            <a:r>
              <a:rPr lang="en-US" dirty="0"/>
              <a:t>In data science, we will mainly use </a:t>
            </a:r>
            <a:r>
              <a:rPr lang="en-US" dirty="0" err="1"/>
              <a:t>dataframes</a:t>
            </a:r>
            <a:r>
              <a:rPr lang="en-US" dirty="0"/>
              <a:t>, lists, arrays, and some dictionaries. </a:t>
            </a:r>
          </a:p>
          <a:p>
            <a:r>
              <a:rPr lang="en-US" dirty="0"/>
              <a:t>Considering the need for the data can dictate which container to use and save us time and effort.</a:t>
            </a:r>
          </a:p>
          <a:p>
            <a:pPr lvl="1"/>
            <a:r>
              <a:rPr lang="en-US" dirty="0"/>
              <a:t>We might write a loop for figure out which items or in two lists, or we could make them sets and it’ll do it for us with an intersection command. </a:t>
            </a:r>
          </a:p>
          <a:p>
            <a:pPr lvl="1"/>
            <a:r>
              <a:rPr lang="en-US" dirty="0"/>
              <a:t>If we need to process thing in some order while adding and removing, a stack or queue might be useful. </a:t>
            </a:r>
          </a:p>
        </p:txBody>
      </p:sp>
    </p:spTree>
    <p:extLst>
      <p:ext uri="{BB962C8B-B14F-4D97-AF65-F5344CB8AC3E}">
        <p14:creationId xmlns:p14="http://schemas.microsoft.com/office/powerpoint/2010/main" val="141290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BACF-E011-0A8F-3950-77A42F80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E846-CADA-DFA7-56FB-045DDB7B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All data structures do, more-or-less, the same thing – hold some data in a “package”. </a:t>
            </a:r>
          </a:p>
          <a:p>
            <a:r>
              <a:rPr lang="en-US" dirty="0"/>
              <a:t>It’s far easier to handle a list of products as a unit, rather than 37 billion individual items. </a:t>
            </a:r>
          </a:p>
          <a:p>
            <a:r>
              <a:rPr lang="en-US" dirty="0"/>
              <a:t>Most scenarios are well suited to familiar data structures:</a:t>
            </a:r>
          </a:p>
          <a:p>
            <a:pPr lvl="1"/>
            <a:r>
              <a:rPr lang="en-US" dirty="0"/>
              <a:t>Lists – many items, totally flexible, find items by index. 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– using tabular data, as we commonly do in data science. </a:t>
            </a:r>
          </a:p>
          <a:p>
            <a:pPr lvl="1"/>
            <a:r>
              <a:rPr lang="en-US" dirty="0"/>
              <a:t>Arrays – roughly a ”fixed” list, used a lot for machine learning. (Hopefully you’ll touch these in stats soon-</a:t>
            </a:r>
            <a:r>
              <a:rPr lang="en-US" dirty="0" err="1"/>
              <a:t>ish</a:t>
            </a:r>
            <a:r>
              <a:rPr lang="en-US" dirty="0"/>
              <a:t>). </a:t>
            </a:r>
          </a:p>
          <a:p>
            <a:r>
              <a:rPr lang="en-US" dirty="0"/>
              <a:t>Other times we may want or need a data structure with different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60394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987-265A-25BC-49B5-B7338CB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8F40-B540-A33A-1379-25582E5A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Later in machine learning, we have some methods that can accept an array, list, or </a:t>
            </a:r>
            <a:r>
              <a:rPr lang="en-US" dirty="0" err="1"/>
              <a:t>dataframe</a:t>
            </a:r>
            <a:r>
              <a:rPr lang="en-US" dirty="0"/>
              <a:t> without any adaptation on our end because of this interoperability. </a:t>
            </a:r>
          </a:p>
          <a:p>
            <a:r>
              <a:rPr lang="en-US" dirty="0"/>
              <a:t>These data structures can be iterated through. </a:t>
            </a:r>
          </a:p>
          <a:p>
            <a:r>
              <a:rPr lang="en-US" dirty="0"/>
              <a:t>Can use a for loop just as we would with a list. </a:t>
            </a:r>
          </a:p>
          <a:p>
            <a:r>
              <a:rPr lang="en-US" dirty="0"/>
              <a:t>Each data structure provides it’s own “next” (internally, we don’t need to worry about it now), so anything asking for the “next item”, like a loop, will work.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A Step by Step Guide on Iterator in Python">
            <a:extLst>
              <a:ext uri="{FF2B5EF4-FFF2-40B4-BE49-F238E27FC236}">
                <a16:creationId xmlns:a16="http://schemas.microsoft.com/office/drawing/2014/main" id="{9095753C-A229-DF7B-758D-05AEF544F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6299"/>
          <a:stretch/>
        </p:blipFill>
        <p:spPr bwMode="auto">
          <a:xfrm>
            <a:off x="3189009" y="4538126"/>
            <a:ext cx="5813981" cy="23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2E24-1C11-4ED8-BB7F-BE2F8BFE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7B3-289E-3F24-5A07-451F9478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Another concept that is important in data structures is mutability, or the ability to be changed. </a:t>
            </a:r>
          </a:p>
          <a:p>
            <a:r>
              <a:rPr lang="en-US" dirty="0"/>
              <a:t>Different data structures have different rules on if their items are mutable. </a:t>
            </a:r>
          </a:p>
          <a:p>
            <a:pPr lvl="1"/>
            <a:r>
              <a:rPr lang="en-US" dirty="0"/>
              <a:t>Tuples are immutable – the items in a tuple can’t be changed. </a:t>
            </a:r>
          </a:p>
          <a:p>
            <a:pPr lvl="1"/>
            <a:r>
              <a:rPr lang="en-US" dirty="0"/>
              <a:t>Sets are immutable – we can add/remove, but not change the items. </a:t>
            </a:r>
          </a:p>
          <a:p>
            <a:pPr lvl="2"/>
            <a:r>
              <a:rPr lang="en-US" dirty="0"/>
              <a:t>I.e. the set’s contents can change, but the items in it are fixed. </a:t>
            </a:r>
          </a:p>
          <a:p>
            <a:pPr lvl="1"/>
            <a:r>
              <a:rPr lang="en-US" dirty="0"/>
              <a:t>Lists and Dictionaries are mutable – we can change anything we want. </a:t>
            </a:r>
          </a:p>
        </p:txBody>
      </p:sp>
    </p:spTree>
    <p:extLst>
      <p:ext uri="{BB962C8B-B14F-4D97-AF65-F5344CB8AC3E}">
        <p14:creationId xmlns:p14="http://schemas.microsoft.com/office/powerpoint/2010/main" val="1370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73D-CF79-511E-81E7-02BEFAE7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178B-202F-6EE0-A760-B36240A9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Why would anyone want an unchanging variable?</a:t>
            </a:r>
          </a:p>
          <a:p>
            <a:r>
              <a:rPr lang="en-US" dirty="0"/>
              <a:t>Immutable objects can allow for:</a:t>
            </a:r>
          </a:p>
          <a:p>
            <a:pPr lvl="1"/>
            <a:r>
              <a:rPr lang="en-US" dirty="0"/>
              <a:t>Provability – if we need to mathematically prove a program works (e.g. mission-critical). </a:t>
            </a:r>
          </a:p>
          <a:p>
            <a:pPr lvl="1"/>
            <a:r>
              <a:rPr lang="en-US" dirty="0"/>
              <a:t>Thread safe – programs that are multithreaded are easier with immutable variables. </a:t>
            </a:r>
          </a:p>
          <a:p>
            <a:pPr lvl="1"/>
            <a:r>
              <a:rPr lang="en-US" dirty="0"/>
              <a:t>Efficiency - since immutable things don’t change, compilers* can allocate exact memory. </a:t>
            </a:r>
          </a:p>
          <a:p>
            <a:r>
              <a:rPr lang="en-US" dirty="0"/>
              <a:t>This stuff can matter a lot when doing lower-level coding. </a:t>
            </a:r>
          </a:p>
          <a:p>
            <a:pPr lvl="1"/>
            <a:r>
              <a:rPr lang="en-US" dirty="0"/>
              <a:t>Can “fix” objects that we know will not need to change. </a:t>
            </a:r>
          </a:p>
          <a:p>
            <a:pPr lvl="1"/>
            <a:r>
              <a:rPr lang="en-US" dirty="0"/>
              <a:t>Compilers can rely on this non-changing rule, and optimize around it. </a:t>
            </a:r>
          </a:p>
          <a:p>
            <a:r>
              <a:rPr lang="en-US" dirty="0"/>
              <a:t>These concerns are not super relevant to us using Python for data science.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10CD-8C5C-33E4-5B51-17363D4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Detour – Compliers and interpreters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5BBC-0529-7EE6-262E-727B2A58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051" y="1853754"/>
            <a:ext cx="7670949" cy="4255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is an interpreted language – we run code and get results.  </a:t>
            </a:r>
          </a:p>
          <a:p>
            <a:pPr lvl="1"/>
            <a:r>
              <a:rPr lang="en-US" dirty="0"/>
              <a:t>Also JavaScript, Ruby, PHP.  Sometimes called scripting languages. </a:t>
            </a:r>
          </a:p>
          <a:p>
            <a:r>
              <a:rPr lang="en-US" dirty="0"/>
              <a:t>Other languages are compiled – we compile our code into machine code then run that. </a:t>
            </a:r>
          </a:p>
          <a:p>
            <a:pPr lvl="1"/>
            <a:r>
              <a:rPr lang="en-US" dirty="0"/>
              <a:t>E.g. C/C++, Java, C#, most things that you install and run. </a:t>
            </a:r>
          </a:p>
          <a:p>
            <a:r>
              <a:rPr lang="en-US" dirty="0"/>
              <a:t>The compiler creates the code that the computer uses.  </a:t>
            </a:r>
          </a:p>
          <a:p>
            <a:pPr lvl="1"/>
            <a:r>
              <a:rPr lang="en-US" dirty="0"/>
              <a:t>The compiler is very smart – it makes our code better. </a:t>
            </a:r>
          </a:p>
          <a:p>
            <a:pPr lvl="1"/>
            <a:r>
              <a:rPr lang="en-US" dirty="0"/>
              <a:t>It will try to optimize for efficiency, memory use, and errors. </a:t>
            </a:r>
          </a:p>
          <a:p>
            <a:r>
              <a:rPr lang="en-US" dirty="0"/>
              <a:t>Interpreted is easier to write, read, use, and revise. </a:t>
            </a:r>
          </a:p>
          <a:p>
            <a:r>
              <a:rPr lang="en-US" dirty="0"/>
              <a:t>Compiled is faster, more efficient, and better for “large” progs. </a:t>
            </a:r>
          </a:p>
        </p:txBody>
      </p:sp>
      <p:pic>
        <p:nvPicPr>
          <p:cNvPr id="4104" name="Picture 8" descr="Blurred Lines: Is Ruby an interpreted language and what does that even  mean? | by Manuel Grullon | Medium">
            <a:extLst>
              <a:ext uri="{FF2B5EF4-FFF2-40B4-BE49-F238E27FC236}">
                <a16:creationId xmlns:a16="http://schemas.microsoft.com/office/drawing/2014/main" id="{120213F4-F074-F5C5-4D3F-A3D1BA22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42"/>
            <a:ext cx="4521051" cy="31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8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5AB3-8F30-E97D-B111-21CEA59F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F9F4-7DC6-EC62-5846-698947A5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7887"/>
            <a:ext cx="9603275" cy="3925955"/>
          </a:xfrm>
        </p:spPr>
        <p:txBody>
          <a:bodyPr/>
          <a:lstStyle/>
          <a:p>
            <a:r>
              <a:rPr lang="en-US" dirty="0"/>
              <a:t>Some data structures hold data without maintaining indices or positions for objects. </a:t>
            </a:r>
          </a:p>
          <a:p>
            <a:r>
              <a:rPr lang="en-US" dirty="0"/>
              <a:t>Interactions with unordered structures is different:</a:t>
            </a:r>
          </a:p>
          <a:p>
            <a:pPr lvl="1"/>
            <a:r>
              <a:rPr lang="en-US" dirty="0"/>
              <a:t>Interactions with ordered data structures are oriented around the index. </a:t>
            </a:r>
          </a:p>
          <a:p>
            <a:pPr lvl="1"/>
            <a:r>
              <a:rPr lang="en-US" dirty="0"/>
              <a:t>Interactions with unordered data structures are oriented around the item. </a:t>
            </a:r>
          </a:p>
        </p:txBody>
      </p:sp>
      <p:pic>
        <p:nvPicPr>
          <p:cNvPr id="6146" name="Picture 2" descr="Programming in Python (Udacity). Lists in Python are equal to arrays in… |  by Farrukh Atabekov | Medium">
            <a:extLst>
              <a:ext uri="{FF2B5EF4-FFF2-40B4-BE49-F238E27FC236}">
                <a16:creationId xmlns:a16="http://schemas.microsoft.com/office/drawing/2014/main" id="{9DD5AFBE-213B-8C3F-8D83-92E57CCE4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3940864"/>
            <a:ext cx="8559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8EEA-8A50-BF74-119E-91EC4BE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F8A5-C80F-8461-B924-594EF7FB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2" y="1958009"/>
            <a:ext cx="5898182" cy="3985591"/>
          </a:xfrm>
        </p:spPr>
        <p:txBody>
          <a:bodyPr/>
          <a:lstStyle/>
          <a:p>
            <a:r>
              <a:rPr lang="en-US" dirty="0"/>
              <a:t>Sets are a basic unordered data structure. </a:t>
            </a:r>
          </a:p>
          <a:p>
            <a:r>
              <a:rPr lang="en-US" dirty="0"/>
              <a:t>Sets are largely an implementation of a math set. </a:t>
            </a:r>
          </a:p>
          <a:p>
            <a:r>
              <a:rPr lang="en-US" dirty="0"/>
              <a:t>Set operations allow us a one-step way to do some useful calculations on data. </a:t>
            </a:r>
          </a:p>
          <a:p>
            <a:r>
              <a:rPr lang="en-US" dirty="0"/>
              <a:t>This is also an example of operator overloading – sets redefine operators like “-” to do something specific for them. </a:t>
            </a:r>
          </a:p>
        </p:txBody>
      </p:sp>
      <p:pic>
        <p:nvPicPr>
          <p:cNvPr id="1026" name="Picture 2" descr="入門｜一文帶你了解Python集合與基本的集合運算- 每日頭條">
            <a:extLst>
              <a:ext uri="{FF2B5EF4-FFF2-40B4-BE49-F238E27FC236}">
                <a16:creationId xmlns:a16="http://schemas.microsoft.com/office/drawing/2014/main" id="{4734A5A8-A1A3-1109-C475-462081E2B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3" y="0"/>
            <a:ext cx="5535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8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18CC-9903-0A7D-058B-1132FBF8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0ECE-8CFB-C957-327B-44DF2710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Dictionaries are an unordered data structure that stores Key - Value pairs. </a:t>
            </a:r>
          </a:p>
          <a:p>
            <a:r>
              <a:rPr lang="en-US" dirty="0"/>
              <a:t>Dictionaries are generally used where:</a:t>
            </a:r>
          </a:p>
          <a:p>
            <a:pPr lvl="1"/>
            <a:r>
              <a:rPr lang="en-US" dirty="0"/>
              <a:t>We know what we are looking for – Key. </a:t>
            </a:r>
          </a:p>
          <a:p>
            <a:pPr lvl="1"/>
            <a:r>
              <a:rPr lang="en-US" dirty="0"/>
              <a:t>We want to know the value of it – Value. </a:t>
            </a:r>
          </a:p>
        </p:txBody>
      </p:sp>
      <p:pic>
        <p:nvPicPr>
          <p:cNvPr id="7170" name="Picture 2" descr="Difference Between List and Dictionary in Python - Scaler Topics">
            <a:extLst>
              <a:ext uri="{FF2B5EF4-FFF2-40B4-BE49-F238E27FC236}">
                <a16:creationId xmlns:a16="http://schemas.microsoft.com/office/drawing/2014/main" id="{2E78AD43-758C-EFF1-007D-A90B50090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10395" r="6212" b="28750"/>
          <a:stretch/>
        </p:blipFill>
        <p:spPr bwMode="auto">
          <a:xfrm>
            <a:off x="2043537" y="3766008"/>
            <a:ext cx="8104926" cy="309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028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1337</TotalTime>
  <Words>1032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Data Structures</vt:lpstr>
      <vt:lpstr>Data Structures in Python</vt:lpstr>
      <vt:lpstr>Iterability</vt:lpstr>
      <vt:lpstr>Mutability</vt:lpstr>
      <vt:lpstr>Mutability Reasons</vt:lpstr>
      <vt:lpstr>Computer Science Detour – Compliers and interpreters</vt:lpstr>
      <vt:lpstr>Unordered Data Structures</vt:lpstr>
      <vt:lpstr>Sets</vt:lpstr>
      <vt:lpstr>Dictionaries</vt:lpstr>
      <vt:lpstr>Dictionaries</vt:lpstr>
      <vt:lpstr>Queues</vt:lpstr>
      <vt:lpstr>Stacks</vt:lpstr>
      <vt:lpstr>Leveraging Data Structure Properties</vt:lpstr>
      <vt:lpstr>Data Structure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17</cp:revision>
  <dcterms:created xsi:type="dcterms:W3CDTF">2023-09-18T18:33:33Z</dcterms:created>
  <dcterms:modified xsi:type="dcterms:W3CDTF">2023-09-19T16:51:14Z</dcterms:modified>
</cp:coreProperties>
</file>