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B718-2E8D-909D-EC8F-435DE8A2A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DD97C-4E54-6931-99A6-F04A155DE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0B8E3-8D73-B67F-DD79-CBDF664F5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4B5F-A080-A345-B738-2F0239A2B5B8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FC0BF-8A44-F996-0D67-5E1CCAB7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9BF24-606C-A5C4-5E80-667EE57FB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A1F-DE52-5A42-8DA3-B506C7A3F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6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CD51F-A9C0-1DFA-CB8D-DE8C6C27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66D06-31B5-EDBE-028F-4BA638900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9C84E-234D-1965-FF60-A1A42362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4B5F-A080-A345-B738-2F0239A2B5B8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EB661-047D-9A10-BD38-EC8A2E9A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06030-82E2-15FD-9F4C-579F3CFC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A1F-DE52-5A42-8DA3-B506C7A3F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0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0CE67-A78A-5078-B299-9FA5541E1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2472B-33E4-6BE8-D5FC-6F1EB6AF2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FA859-6ACF-4E08-7A24-7F61B92A0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4B5F-A080-A345-B738-2F0239A2B5B8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6F3CE-068F-5666-C1E6-C78765A7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F3537-AEDD-7B80-29B5-291D6F4C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A1F-DE52-5A42-8DA3-B506C7A3F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3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C3A73-20AD-1E2B-5C3B-C34595BBD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623C8-92E2-2E64-EB82-4CD61345E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985DB-DECD-3854-E2AE-10872D98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4B5F-A080-A345-B738-2F0239A2B5B8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0A3A7-E481-2FC9-3B1B-D3C16D6F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6D9F4-2EEA-37E8-198B-AB9E75B8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A1F-DE52-5A42-8DA3-B506C7A3F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2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4286-BA3F-4716-69ED-684C70646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2B701-6FB5-0A70-E58C-199013298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60F08-054F-0AD8-E28D-69FFA4732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4B5F-A080-A345-B738-2F0239A2B5B8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0EE38-8A67-EBA8-3914-0CE160467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DEFF2-9317-3847-6681-28B5DFE5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A1F-DE52-5A42-8DA3-B506C7A3F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6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3C13B-9E28-C96D-3E80-642D51C2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F2F11-FC78-7C30-8746-0A66D60F3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9FC82-D940-F94B-4E27-0A0788616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B23B2-6635-C0D8-1FD1-69E736689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4B5F-A080-A345-B738-2F0239A2B5B8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CB465-1EC8-5268-230C-69F5E3E7F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4BB53-70B3-B20D-A07E-CA3EDCFE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A1F-DE52-5A42-8DA3-B506C7A3F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5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7D0C-5B94-F92F-BC9A-7B0D1874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34564-344F-D897-CC00-4AA35D86F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0D985-8850-9422-14B5-35006B7A7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B64C5D-0D08-6127-9665-3557E8BE6D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282081-E12B-4A68-B6A3-15765F63E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F7611E-3766-D304-8BE4-E08FDAF0D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4B5F-A080-A345-B738-2F0239A2B5B8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740E0-C080-E19D-BE78-233BEF44D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724047-FEC1-E0DC-CB02-5228DD61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A1F-DE52-5A42-8DA3-B506C7A3F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8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43C4-F80A-D43C-2AB4-37C441DA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14FDD0-55A2-E370-6181-9E99A5702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4B5F-A080-A345-B738-2F0239A2B5B8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C7A67-4BB7-2643-F223-7F83FC295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51368-19C0-1029-88B1-AB949EFF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A1F-DE52-5A42-8DA3-B506C7A3F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7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4D7D2D-1172-188A-E679-2FCC4EB3D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4B5F-A080-A345-B738-2F0239A2B5B8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89E808-9970-B333-35F0-EAA5F040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DB3D7-E1EB-1926-53C7-3D5171F26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A1F-DE52-5A42-8DA3-B506C7A3F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1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B6A00-D820-2141-2687-2B5BFF94A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20CE-015B-0702-F132-FA3FC3D00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F2E02-FC74-BF40-53EB-D8058F4B1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83B63-A359-29E4-5D72-1C205819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4B5F-A080-A345-B738-2F0239A2B5B8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279C4-A589-F6C7-7494-E0C1C6E58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B6B83-46F4-F552-9293-4A647FAFC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A1F-DE52-5A42-8DA3-B506C7A3F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772B-A273-D042-0FEA-D42C4633F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2E645A-D6B9-5196-7F9F-70912BD34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1DACE-F6D0-36E1-3994-56CB434FB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779FB-E1C7-06FF-D349-5AC3D973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44B5F-A080-A345-B738-2F0239A2B5B8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C8D5F-25EE-B08C-C465-0153DFD0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47C95-87D7-ABB1-B886-F5C9A061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B1A1F-DE52-5A42-8DA3-B506C7A3F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3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C1B92-A7DD-A401-4E65-2609F7101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523FB-16F5-ACBB-8FBD-C8C26C7CA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0D116-EEA5-DB42-A7CD-0B75AB42F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44B5F-A080-A345-B738-2F0239A2B5B8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FE82E-D606-121A-9A45-FED10A6C9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42911-DE59-60DA-3B2B-F7CBBAB0F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B1A1F-DE52-5A42-8DA3-B506C7A3F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F221-4540-09C5-E64F-8A8D32504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Args</a:t>
            </a:r>
            <a:r>
              <a:rPr lang="en-US" dirty="0"/>
              <a:t> and </a:t>
            </a:r>
            <a:r>
              <a:rPr lang="en-US" dirty="0" err="1"/>
              <a:t>Kwargs</a:t>
            </a:r>
            <a:br>
              <a:rPr lang="en-US" dirty="0"/>
            </a:br>
            <a:r>
              <a:rPr lang="en-US" dirty="0"/>
              <a:t>Large-</a:t>
            </a:r>
            <a:r>
              <a:rPr lang="en-US" dirty="0" err="1"/>
              <a:t>ish</a:t>
            </a:r>
            <a:r>
              <a:rPr lang="en-US" dirty="0"/>
              <a:t> Inheritance/Class/Function/Fun 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7A344-F85A-1F76-F19C-F495A709C6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22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Args and Kwargs Large-ish Inheritance/Class/Function/Fun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Args and Kwargs Large-ish Inheritance/Class/Function/Fun Exercise</dc:title>
  <dc:creator>Akeem Semper</dc:creator>
  <cp:lastModifiedBy>Akeem Semper</cp:lastModifiedBy>
  <cp:revision>1</cp:revision>
  <dcterms:created xsi:type="dcterms:W3CDTF">2023-10-26T01:21:26Z</dcterms:created>
  <dcterms:modified xsi:type="dcterms:W3CDTF">2023-10-26T01:22:39Z</dcterms:modified>
</cp:coreProperties>
</file>