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1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FC0-17E2-7D16-FFAE-1F22599F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9061-87E2-7BE6-4ACA-93EC5C79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204-B202-4336-7AE0-14EFB6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2B37-1046-8B4C-945D-786A06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7747" cy="403774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An algorithm is just a series of steps that achieves some goal. </a:t>
            </a:r>
          </a:p>
          <a:p>
            <a:pPr lvl="1"/>
            <a:r>
              <a:rPr lang="en-US" sz="2800" dirty="0"/>
              <a:t>Sorting a list. </a:t>
            </a:r>
          </a:p>
          <a:p>
            <a:pPr lvl="1"/>
            <a:r>
              <a:rPr lang="en-US" sz="2800" dirty="0"/>
              <a:t>Finding an item in a </a:t>
            </a:r>
            <a:r>
              <a:rPr lang="en-US" sz="2800" dirty="0" err="1"/>
              <a:t>dataframe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Spell checking a document. </a:t>
            </a:r>
          </a:p>
          <a:p>
            <a:pPr lvl="1"/>
            <a:r>
              <a:rPr lang="en-US" sz="2800" dirty="0"/>
              <a:t>Suggesting overly persuasive twitter extremists for you to follow. </a:t>
            </a:r>
          </a:p>
        </p:txBody>
      </p:sp>
      <p:pic>
        <p:nvPicPr>
          <p:cNvPr id="1026" name="Picture 2" descr="Algorithm The Algorithm GIF - Algorithm The Algorithm Feed The Algorithm -  Discover &amp; Share GIFs">
            <a:extLst>
              <a:ext uri="{FF2B5EF4-FFF2-40B4-BE49-F238E27FC236}">
                <a16:creationId xmlns:a16="http://schemas.microsoft.com/office/drawing/2014/main" id="{4429F788-6719-409F-7762-2711F7D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326" y="2015734"/>
            <a:ext cx="4877236" cy="48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9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638-BD93-3B21-4B84-3C1F73A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B013-DC81-A57F-1AFD-25BC1044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do things in code, we are making algorithms. </a:t>
            </a:r>
          </a:p>
          <a:p>
            <a:r>
              <a:rPr lang="en-US" dirty="0"/>
              <a:t>Organizing our code and thoughts can help us make this process easier. </a:t>
            </a:r>
          </a:p>
          <a:p>
            <a:r>
              <a:rPr lang="en-US" dirty="0"/>
              <a:t>Start with two key points:</a:t>
            </a:r>
          </a:p>
          <a:p>
            <a:pPr lvl="1"/>
            <a:r>
              <a:rPr lang="en-US" dirty="0"/>
              <a:t>Inputs / Starting Point</a:t>
            </a:r>
          </a:p>
          <a:p>
            <a:pPr lvl="1"/>
            <a:r>
              <a:rPr lang="en-US" dirty="0"/>
              <a:t>Outputs / Results</a:t>
            </a:r>
          </a:p>
          <a:p>
            <a:r>
              <a:rPr lang="en-US" dirty="0"/>
              <a:t>We can also wrap each algorithm into a function, mirroring this: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Return values. </a:t>
            </a:r>
          </a:p>
        </p:txBody>
      </p:sp>
    </p:spTree>
    <p:extLst>
      <p:ext uri="{BB962C8B-B14F-4D97-AF65-F5344CB8AC3E}">
        <p14:creationId xmlns:p14="http://schemas.microsoft.com/office/powerpoint/2010/main" val="173345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0143-58D7-67A5-945B-728896CB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4F56-788C-0258-1EE9-F4A1208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use these ideas to structure our algorithms. </a:t>
            </a:r>
          </a:p>
          <a:p>
            <a:r>
              <a:rPr lang="en-US" dirty="0"/>
              <a:t>What do we need to do? -&gt; our function. </a:t>
            </a:r>
          </a:p>
          <a:p>
            <a:pPr lvl="1"/>
            <a:r>
              <a:rPr lang="en-US" dirty="0"/>
              <a:t>What data do we need to do that? -&gt; our parameters. </a:t>
            </a:r>
          </a:p>
          <a:p>
            <a:pPr lvl="1"/>
            <a:r>
              <a:rPr lang="en-US" dirty="0"/>
              <a:t>What is the result? -&gt; our return value. </a:t>
            </a:r>
          </a:p>
          <a:p>
            <a:r>
              <a:rPr lang="en-US" dirty="0"/>
              <a:t>These details are defined in the function’s signature. </a:t>
            </a:r>
          </a:p>
          <a:p>
            <a:pPr lvl="1"/>
            <a:r>
              <a:rPr lang="en-US" dirty="0"/>
              <a:t>The signature is basically the first line of our function definition. </a:t>
            </a:r>
          </a:p>
          <a:p>
            <a:pPr lvl="1"/>
            <a:r>
              <a:rPr lang="en-US" dirty="0"/>
              <a:t>We can add some context whilst creating functions, to help. </a:t>
            </a:r>
          </a:p>
          <a:p>
            <a:pPr lvl="1"/>
            <a:r>
              <a:rPr lang="en-US" dirty="0"/>
              <a:t>The signature() function in the inspect library can pull a signature for an object. </a:t>
            </a:r>
          </a:p>
        </p:txBody>
      </p:sp>
    </p:spTree>
    <p:extLst>
      <p:ext uri="{BB962C8B-B14F-4D97-AF65-F5344CB8AC3E}">
        <p14:creationId xmlns:p14="http://schemas.microsoft.com/office/powerpoint/2010/main" val="243242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74E5-54A2-AF4B-DA00-67C902A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" y="804519"/>
            <a:ext cx="10931286" cy="1049235"/>
          </a:xfrm>
        </p:spPr>
        <p:txBody>
          <a:bodyPr/>
          <a:lstStyle/>
          <a:p>
            <a:r>
              <a:rPr lang="en-US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598B-5E0E-D5BD-C3F3-E32FCE06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/>
          <a:lstStyle/>
          <a:p>
            <a:r>
              <a:rPr lang="en-US" dirty="0"/>
              <a:t>To make the signatures of our functions more clear we can add some hints. </a:t>
            </a:r>
          </a:p>
          <a:p>
            <a:r>
              <a:rPr lang="en-US" dirty="0"/>
              <a:t>Recall, Python is a weakly-typed language, we have few restrictions on data types. </a:t>
            </a:r>
          </a:p>
          <a:p>
            <a:pPr lvl="1"/>
            <a:r>
              <a:rPr lang="en-US" dirty="0"/>
              <a:t>Many other languages have strict rules, if we declare an int, that must be an int. </a:t>
            </a:r>
          </a:p>
          <a:p>
            <a:pPr lvl="1"/>
            <a:r>
              <a:rPr lang="en-US" dirty="0"/>
              <a:t>This is unlikely to change, but this can serve as an informal check, if desired. </a:t>
            </a:r>
          </a:p>
          <a:p>
            <a:r>
              <a:rPr lang="en-US" dirty="0"/>
              <a:t>Hints can supplement our signatures with some info for the users. </a:t>
            </a:r>
          </a:p>
          <a:p>
            <a:r>
              <a:rPr lang="en-US" dirty="0"/>
              <a:t>We can hint both the parameter type and the return value. </a:t>
            </a:r>
          </a:p>
          <a:p>
            <a:pPr lvl="1"/>
            <a:r>
              <a:rPr lang="en-US" dirty="0"/>
              <a:t>Parameters have “:TYPE” behind the parameter name. </a:t>
            </a:r>
          </a:p>
          <a:p>
            <a:pPr lvl="1"/>
            <a:r>
              <a:rPr lang="en-US" dirty="0"/>
              <a:t>The return type is indicated by an “arrow” -&gt; TYPE after the parameters.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91BB-6271-7A0F-5F5A-1CDBBEC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27" y="-1"/>
            <a:ext cx="9100573" cy="17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CADC-1A22-63AD-D935-3BD193E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Recursion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1493-1B31-B052-62FC-DC60EFB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This concept is inherently recursive-</a:t>
            </a:r>
            <a:r>
              <a:rPr lang="en-US" dirty="0" err="1"/>
              <a:t>ish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Many algorithms have parts that are other algorithms!</a:t>
            </a:r>
          </a:p>
          <a:p>
            <a:pPr lvl="1"/>
            <a:r>
              <a:rPr lang="en-US" dirty="0"/>
              <a:t>We can deconstruct our larger algorithm into several smaller algorithms. </a:t>
            </a:r>
          </a:p>
          <a:p>
            <a:r>
              <a:rPr lang="en-US" dirty="0"/>
              <a:t>For example, think of the Moodle “class average”:</a:t>
            </a:r>
          </a:p>
          <a:p>
            <a:pPr lvl="1"/>
            <a:r>
              <a:rPr lang="en-US" dirty="0"/>
              <a:t>Calculate the average of all the student’s final grades. </a:t>
            </a:r>
          </a:p>
          <a:p>
            <a:pPr lvl="1"/>
            <a:r>
              <a:rPr lang="en-US" dirty="0"/>
              <a:t>To get each student’s final grade, we need a subroutine to calculate the average of all of that person’s grades. </a:t>
            </a:r>
          </a:p>
          <a:p>
            <a:r>
              <a:rPr lang="en-US" dirty="0"/>
              <a:t>When parts of our code are reused, complex, and have defined start/stop, that’s a good candidate to isolate it to its own function. </a:t>
            </a:r>
          </a:p>
          <a:p>
            <a:r>
              <a:rPr lang="en-US" dirty="0"/>
              <a:t>Each individual algorithm can be tested, deployed, or replaced</a:t>
            </a:r>
            <a:r>
              <a:rPr lang="en-US"/>
              <a:t>, individually.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86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28</TotalTime>
  <Words>429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Algorithms</vt:lpstr>
      <vt:lpstr>Algorithms in Python</vt:lpstr>
      <vt:lpstr>Constructing Algorithms</vt:lpstr>
      <vt:lpstr>Type Hinting</vt:lpstr>
      <vt:lpstr>Bonus Recursion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2023-09-28T15:09:03Z</dcterms:created>
  <dcterms:modified xsi:type="dcterms:W3CDTF">2023-09-28T15:37:17Z</dcterms:modified>
</cp:coreProperties>
</file>