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</a:t>
            </a:r>
          </a:p>
          <a:p>
            <a:pPr lvl="1"/>
            <a:r>
              <a:rPr lang="en-US" dirty="0"/>
              <a:t>Inputs and outputs. </a:t>
            </a:r>
          </a:p>
          <a:p>
            <a:pPr lvl="1"/>
            <a:r>
              <a:rPr lang="en-US" dirty="0"/>
              <a:t>Encapsulation. </a:t>
            </a:r>
          </a:p>
          <a:p>
            <a:pPr lvl="1"/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87</TotalTime>
  <Words>1075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Algorithm Structure and Testing</vt:lpstr>
      <vt:lpstr>Algorithms</vt:lpstr>
      <vt:lpstr>Algorithms in Python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Break it down, Build it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2023-09-28T15:09:03Z</dcterms:created>
  <dcterms:modified xsi:type="dcterms:W3CDTF">2023-09-28T16:36:06Z</dcterms:modified>
</cp:coreProperties>
</file>