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5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Allowing it to be dynamic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for that dimension’s index. </a:t>
            </a:r>
          </a:p>
          <a:p>
            <a:r>
              <a:rPr lang="en-US" dirty="0"/>
              <a:t>Commonly seen with images – a normal image is X * Y * 3 (color depth). </a:t>
            </a:r>
          </a:p>
          <a:p>
            <a:r>
              <a:rPr lang="en-US" dirty="0"/>
              <a:t>Similar to a list of list, but all </a:t>
            </a:r>
            <a:r>
              <a:rPr lang="en-US"/>
              <a:t>dimensions are “full”.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83</TotalTime>
  <Words>795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Arrays</vt:lpstr>
      <vt:lpstr>What’s an array?</vt:lpstr>
      <vt:lpstr>But… Why?</vt:lpstr>
      <vt:lpstr>PowerPoint Presentation</vt:lpstr>
      <vt:lpstr>PowerPoint Presentation</vt:lpstr>
      <vt:lpstr>PowerPoint Presentation</vt:lpstr>
      <vt:lpstr>Python Arrays</vt:lpstr>
      <vt:lpstr>Language Level </vt:lpstr>
      <vt:lpstr>Levels of Abstraction</vt:lpstr>
      <vt:lpstr>Code Execution</vt:lpstr>
      <vt:lpstr>Levels and Arrays</vt:lpstr>
      <vt:lpstr>Building the Array</vt:lpstr>
      <vt:lpstr>Multi-Dimensional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2023-10-02T22:44:47Z</dcterms:created>
  <dcterms:modified xsi:type="dcterms:W3CDTF">2023-10-03T00:08:02Z</dcterms:modified>
</cp:coreProperties>
</file>