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2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4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6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2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8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6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65B3-77FA-644B-BC9E-0B0B7FA07AC8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CA05C5-68C4-FB4D-A5BE-4E95F185C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7ED4-35EE-60C7-9DD8-A544FDF2E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A14C7-DC46-AFB8-CE4B-DF9269A0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EDB9-29E3-2B9A-0D0D-0DFC3683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7BC4-C78B-C6BB-E456-C020B4A3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38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181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Overloading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</cp:revision>
  <dcterms:created xsi:type="dcterms:W3CDTF">2023-10-15T20:15:30Z</dcterms:created>
  <dcterms:modified xsi:type="dcterms:W3CDTF">2023-10-15T23:17:01Z</dcterms:modified>
</cp:coreProperties>
</file>