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62" r:id="rId6"/>
    <p:sldId id="259" r:id="rId7"/>
    <p:sldId id="261" r:id="rId8"/>
    <p:sldId id="271" r:id="rId9"/>
    <p:sldId id="273" r:id="rId10"/>
    <p:sldId id="27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989-A94F-4D4C-8C4F-63FCF99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34-C210-804E-AB3F-34808CC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EDForests</a:t>
            </a:r>
            <a:r>
              <a:rPr lang="en-US" dirty="0"/>
              <a:t> and Ensemble Models</a:t>
            </a:r>
          </a:p>
          <a:p>
            <a:r>
              <a:rPr lang="en-US" dirty="0" err="1"/>
              <a:t>Gridsearch</a:t>
            </a:r>
            <a:r>
              <a:rPr lang="en-US" dirty="0"/>
              <a:t>, cross validation, and forests. </a:t>
            </a:r>
          </a:p>
          <a:p>
            <a:r>
              <a:rPr lang="en-US" dirty="0"/>
              <a:t>If time, regression trees.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8172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pPr lvl="1"/>
            <a:r>
              <a:rPr lang="en-US" dirty="0"/>
              <a:t>Not really explainable in the same way that trees are though.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217004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BD2A-0665-D0CA-16FB-C6C7192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Boost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2F0-A4B9-1CDB-67DB-94218475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Ensembles have another type – boosting ensembles. </a:t>
            </a:r>
          </a:p>
          <a:p>
            <a:r>
              <a:rPr lang="en-US" dirty="0"/>
              <a:t>Boosting works in sequence - one model feeds the next, each improves slightly. </a:t>
            </a:r>
          </a:p>
          <a:p>
            <a:pPr lvl="1"/>
            <a:r>
              <a:rPr lang="en-US" dirty="0"/>
              <a:t>Based on weak learners – small simple models that each aren’t that good. </a:t>
            </a:r>
          </a:p>
          <a:p>
            <a:r>
              <a:rPr lang="en-US" dirty="0"/>
              <a:t>We’ll worry about boosted models at the end of the sklearn stuff. </a:t>
            </a:r>
          </a:p>
          <a:p>
            <a:pPr lvl="1"/>
            <a:r>
              <a:rPr lang="en-US" dirty="0"/>
              <a:t>These models are the ‘best’ for most non-NN things. </a:t>
            </a:r>
          </a:p>
        </p:txBody>
      </p:sp>
    </p:spTree>
    <p:extLst>
      <p:ext uri="{BB962C8B-B14F-4D97-AF65-F5344CB8AC3E}">
        <p14:creationId xmlns:p14="http://schemas.microsoft.com/office/powerpoint/2010/main" val="239645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88360" cy="4037749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 – it must learn, but some data is missing.</a:t>
            </a:r>
          </a:p>
          <a:p>
            <a:r>
              <a:rPr lang="en-US" dirty="0"/>
              <a:t>Large ensembles can have a time or space concern, they aren’t that fast. </a:t>
            </a:r>
          </a:p>
          <a:p>
            <a:pPr lvl="1"/>
            <a:r>
              <a:rPr lang="en-US" dirty="0"/>
              <a:t>Highly parallelized code and many cores can accelerate this in places.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that we will talk about later on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010868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two big types -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We’ll look at this later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yourself up by the Bootstraps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9188451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F7042FD7-56A2-6538-A1F4-C109E12F1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34" y="643467"/>
            <a:ext cx="87733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7D65-8D9F-C838-FE7D-015E0202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 Against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5B5D-35BD-314A-454F-0326FD5A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853754"/>
            <a:ext cx="10893287" cy="4199727"/>
          </a:xfrm>
        </p:spPr>
        <p:txBody>
          <a:bodyPr>
            <a:normAutofit/>
          </a:bodyPr>
          <a:lstStyle/>
          <a:p>
            <a:r>
              <a:rPr lang="en-US" dirty="0"/>
              <a:t>Forest model are more resilient to overfitting than individual trees. </a:t>
            </a:r>
          </a:p>
          <a:p>
            <a:r>
              <a:rPr lang="en-US" dirty="0"/>
              <a:t>Trees tend to overfit by splitting nodes by less important features to get slightly better. </a:t>
            </a:r>
          </a:p>
          <a:p>
            <a:pPr lvl="1"/>
            <a:r>
              <a:rPr lang="en-US" dirty="0"/>
              <a:t>By definition, it is looking at the less important stuff to separate similar records. </a:t>
            </a:r>
          </a:p>
          <a:p>
            <a:r>
              <a:rPr lang="en-US" dirty="0"/>
              <a:t>Forests give each model a slightly different training data set. </a:t>
            </a:r>
          </a:p>
          <a:p>
            <a:pPr lvl="1"/>
            <a:r>
              <a:rPr lang="en-US" dirty="0"/>
              <a:t>Only some models will be able to overfit (in any particular way) since they don’t all have the data. </a:t>
            </a:r>
          </a:p>
          <a:p>
            <a:pPr lvl="1"/>
            <a:r>
              <a:rPr lang="en-US" dirty="0"/>
              <a:t>The final result is a vote of all the models. </a:t>
            </a:r>
          </a:p>
          <a:p>
            <a:r>
              <a:rPr lang="en-US" dirty="0"/>
              <a:t>Even if some trees overfit, that can be overcome as those will ‘loose the vote’ of all trees. </a:t>
            </a:r>
          </a:p>
          <a:p>
            <a:r>
              <a:rPr lang="en-US" dirty="0"/>
              <a:t>Only ‘trends’ in the data that exist in many of the models will persist. </a:t>
            </a:r>
          </a:p>
          <a:p>
            <a:pPr lvl="1"/>
            <a:r>
              <a:rPr lang="en-US" dirty="0"/>
              <a:t>We’re using the instability of the tree for us – each tree is different, but the ‘overlap’ persists in the model. </a:t>
            </a:r>
          </a:p>
        </p:txBody>
      </p:sp>
    </p:spTree>
    <p:extLst>
      <p:ext uri="{BB962C8B-B14F-4D97-AF65-F5344CB8AC3E}">
        <p14:creationId xmlns:p14="http://schemas.microsoft.com/office/powerpoint/2010/main" val="1986651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5700</TotalTime>
  <Words>702</Words>
  <Application>Microsoft Macintosh PowerPoint</Application>
  <PresentationFormat>Widescreen</PresentationFormat>
  <Paragraphs>70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Today</vt:lpstr>
      <vt:lpstr>The Forest and the Trees</vt:lpstr>
      <vt:lpstr>Trees</vt:lpstr>
      <vt:lpstr>Ensemble Models</vt:lpstr>
      <vt:lpstr>Pull yourself up by the Bootstraps</vt:lpstr>
      <vt:lpstr>Forests</vt:lpstr>
      <vt:lpstr>PowerPoint Presentation</vt:lpstr>
      <vt:lpstr>PowerPoint Presentation</vt:lpstr>
      <vt:lpstr>Forests Against Overfitting</vt:lpstr>
      <vt:lpstr>Forests</vt:lpstr>
      <vt:lpstr>Don’t Boost it!</vt:lpstr>
      <vt:lpstr>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16</cp:revision>
  <dcterms:created xsi:type="dcterms:W3CDTF">2022-01-09T15:02:02Z</dcterms:created>
  <dcterms:modified xsi:type="dcterms:W3CDTF">2025-01-16T21:10:35Z</dcterms:modified>
</cp:coreProperties>
</file>