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5" r:id="rId4"/>
    <p:sldId id="260" r:id="rId5"/>
    <p:sldId id="261" r:id="rId6"/>
    <p:sldId id="266" r:id="rId7"/>
    <p:sldId id="257" r:id="rId8"/>
    <p:sldId id="258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869B-B997-C44A-8CF0-2B81EEC5537A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EF34-9FA4-884D-9E8D-C13B94F3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Grids and Pipes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FF99-AD19-DE49-A6EA-36CB10813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3B9F-9172-A64F-BB0D-FBBC4C33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FDB6-8835-0543-9EFF-E3DCBCB0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ross-Validation ó GridSearchCV? - Stack Overflow en español">
            <a:extLst>
              <a:ext uri="{FF2B5EF4-FFF2-40B4-BE49-F238E27FC236}">
                <a16:creationId xmlns:a16="http://schemas.microsoft.com/office/drawing/2014/main" id="{E280AF27-99E9-0147-A6EB-99D1C9ED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12050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1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0E9B-9C17-9045-8B4F-604ECD41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1C53-141F-A147-9728-E590A47A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Grid Search CV combines these two into one simple call. </a:t>
            </a:r>
          </a:p>
          <a:p>
            <a:pPr lvl="1"/>
            <a:r>
              <a:rPr lang="en-US" dirty="0"/>
              <a:t>Test every HP combination.</a:t>
            </a:r>
          </a:p>
          <a:p>
            <a:pPr lvl="1"/>
            <a:r>
              <a:rPr lang="en-US" dirty="0"/>
              <a:t>Use cross validation to calculate scores. </a:t>
            </a:r>
          </a:p>
          <a:p>
            <a:pPr lvl="1"/>
            <a:r>
              <a:rPr lang="en-US" dirty="0"/>
              <a:t>Identify best model. </a:t>
            </a:r>
          </a:p>
          <a:p>
            <a:r>
              <a:rPr lang="en-US" dirty="0"/>
              <a:t>In place of one “normal” score we get the cross-validated score, and best HP combo. </a:t>
            </a:r>
          </a:p>
          <a:p>
            <a:r>
              <a:rPr lang="en-US" dirty="0"/>
              <a:t>Need to specify choices for HP in the grid. </a:t>
            </a:r>
          </a:p>
          <a:p>
            <a:pPr lvl="1"/>
            <a:r>
              <a:rPr lang="en-US" dirty="0"/>
              <a:t>Also a random version, that randomly chooses HP. </a:t>
            </a:r>
          </a:p>
          <a:p>
            <a:r>
              <a:rPr lang="en-US" dirty="0"/>
              <a:t>This will give us an easy way to get the best model, within the range we define. </a:t>
            </a:r>
          </a:p>
          <a:p>
            <a:pPr lvl="1"/>
            <a:r>
              <a:rPr lang="en-US" dirty="0"/>
              <a:t>This may take a long time, so we still need to be kind </a:t>
            </a:r>
            <a:r>
              <a:rPr lang="en-US"/>
              <a:t>of selective.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3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B66-1F2C-334C-861A-AB1A1DF6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68BA-23B2-4041-8B7C-7F3DDE24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using hyperparameters to make accurate models. </a:t>
            </a:r>
          </a:p>
          <a:p>
            <a:r>
              <a:rPr lang="en-US" dirty="0"/>
              <a:t>Each algorithm has different hyperparameters. </a:t>
            </a:r>
          </a:p>
          <a:p>
            <a:r>
              <a:rPr lang="en-US" dirty="0"/>
              <a:t>Hyperparameters are variables set ahead of time that control the training process. </a:t>
            </a:r>
          </a:p>
          <a:p>
            <a:r>
              <a:rPr lang="en-US" dirty="0"/>
              <a:t>We can’t evaluate optimal HP ahead of time, we need to set them and see the results. </a:t>
            </a:r>
          </a:p>
          <a:p>
            <a:pPr lvl="1"/>
            <a:r>
              <a:rPr lang="en-US" dirty="0"/>
              <a:t>Trial and error!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97F6-817D-1427-2123-476684C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749A-D830-A266-DF1F-67DC6517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make a model, we need to make it to see how good it is. </a:t>
            </a:r>
          </a:p>
          <a:p>
            <a:pPr lvl="1"/>
            <a:r>
              <a:rPr lang="en-US" dirty="0"/>
              <a:t>With hyperparameters we often don’t really have a good idea what to pick. </a:t>
            </a:r>
          </a:p>
          <a:p>
            <a:r>
              <a:rPr lang="en-US" dirty="0"/>
              <a:t>However, making a bunch of trials and comparing the results is boring. </a:t>
            </a:r>
          </a:p>
          <a:p>
            <a:pPr lvl="1"/>
            <a:r>
              <a:rPr lang="en-US" dirty="0"/>
              <a:t>Programmers are lazy!</a:t>
            </a:r>
          </a:p>
          <a:p>
            <a:pPr lvl="1"/>
            <a:r>
              <a:rPr lang="en-US" dirty="0"/>
              <a:t>Loops work, but they are repetitive and annoying to do. </a:t>
            </a:r>
          </a:p>
          <a:p>
            <a:r>
              <a:rPr lang="en-US" dirty="0"/>
              <a:t>We can automate this, test several trials, and just pick the best result. </a:t>
            </a:r>
          </a:p>
          <a:p>
            <a:pPr lvl="1"/>
            <a:r>
              <a:rPr lang="en-US" dirty="0"/>
              <a:t>Repeat the exact same training and evaluation process. </a:t>
            </a:r>
          </a:p>
          <a:p>
            <a:pPr lvl="1"/>
            <a:r>
              <a:rPr lang="en-US" dirty="0"/>
              <a:t>On each repetition, try a different selection of hyperparameters. </a:t>
            </a:r>
          </a:p>
        </p:txBody>
      </p:sp>
    </p:spTree>
    <p:extLst>
      <p:ext uri="{BB962C8B-B14F-4D97-AF65-F5344CB8AC3E}">
        <p14:creationId xmlns:p14="http://schemas.microsoft.com/office/powerpoint/2010/main" val="48634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13F9-9798-1342-9890-739B07B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4EB6-4FB4-0A49-84EF-245ACB6E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could loop through different combinations of HPs and collect scores. </a:t>
            </a:r>
          </a:p>
          <a:p>
            <a:pPr lvl="1"/>
            <a:r>
              <a:rPr lang="en-US" dirty="0"/>
              <a:t>Complex and clumsy – multiple nested loops. </a:t>
            </a:r>
          </a:p>
          <a:p>
            <a:r>
              <a:rPr lang="en-US" dirty="0" err="1"/>
              <a:t>Sklearn</a:t>
            </a:r>
            <a:r>
              <a:rPr lang="en-US" dirty="0"/>
              <a:t> provides a simplification – </a:t>
            </a:r>
            <a:r>
              <a:rPr lang="en-US" dirty="0" err="1"/>
              <a:t>GridSearchCV</a:t>
            </a:r>
            <a:r>
              <a:rPr lang="en-US" dirty="0"/>
              <a:t>. </a:t>
            </a:r>
          </a:p>
          <a:p>
            <a:r>
              <a:rPr lang="en-US" dirty="0"/>
              <a:t>Grid search takes a list of HP values we want to try, checks every combination, and returns the best model. </a:t>
            </a:r>
          </a:p>
          <a:p>
            <a:r>
              <a:rPr lang="en-US" dirty="0"/>
              <a:t>Same result of looping through each value. </a:t>
            </a:r>
          </a:p>
          <a:p>
            <a:r>
              <a:rPr lang="en-US" dirty="0"/>
              <a:t>Also a randomized version – for when we have no idea what HP values may work. </a:t>
            </a:r>
          </a:p>
          <a:p>
            <a:r>
              <a:rPr lang="en-US" dirty="0"/>
              <a:t>CV = cross validation….</a:t>
            </a:r>
          </a:p>
        </p:txBody>
      </p:sp>
    </p:spTree>
    <p:extLst>
      <p:ext uri="{BB962C8B-B14F-4D97-AF65-F5344CB8AC3E}">
        <p14:creationId xmlns:p14="http://schemas.microsoft.com/office/powerpoint/2010/main" val="18019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8F2-81D0-8245-B30B-AACA1A4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FB1E-D96B-9841-8081-947CC14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4B079130-CD8E-1749-8C90-2A8B5BA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12192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75F3-3F2C-8D8A-51B4-AFA274DE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4B8C-03BD-AD68-A540-78B12F3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grid search will build each model that you specify and capture the results. </a:t>
            </a:r>
          </a:p>
          <a:p>
            <a:r>
              <a:rPr lang="en-US" dirty="0"/>
              <a:t>The results are tabulated from the test data. </a:t>
            </a:r>
          </a:p>
        </p:txBody>
      </p:sp>
    </p:spTree>
    <p:extLst>
      <p:ext uri="{BB962C8B-B14F-4D97-AF65-F5344CB8AC3E}">
        <p14:creationId xmlns:p14="http://schemas.microsoft.com/office/powerpoint/2010/main" val="16291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F73-ECBC-A742-A24C-FC86683D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73C-2EF1-8D40-9C71-E0862252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are used to splitting data when building models:</a:t>
            </a:r>
          </a:p>
          <a:p>
            <a:pPr lvl="1"/>
            <a:r>
              <a:rPr lang="en-US" dirty="0"/>
              <a:t>Training data (~70%) used to create the predictive model. </a:t>
            </a:r>
          </a:p>
          <a:p>
            <a:pPr lvl="1"/>
            <a:r>
              <a:rPr lang="en-US" dirty="0"/>
              <a:t>Testing data (~30%) used to evaluate the accuracy of the model. </a:t>
            </a:r>
          </a:p>
          <a:p>
            <a:r>
              <a:rPr lang="en-US" dirty="0"/>
              <a:t>This split allows us to accurately assess the accuracy on “new” data. </a:t>
            </a:r>
          </a:p>
          <a:p>
            <a:r>
              <a:rPr lang="en-US" dirty="0"/>
              <a:t>Problem – random splits in the data can lead to variance in results:</a:t>
            </a:r>
          </a:p>
          <a:p>
            <a:pPr lvl="1"/>
            <a:r>
              <a:rPr lang="en-US" dirty="0"/>
              <a:t>Think of drastically different trees we get when data is split differently.</a:t>
            </a:r>
          </a:p>
          <a:p>
            <a:r>
              <a:rPr lang="en-US" dirty="0"/>
              <a:t>The split amounts can change, generally bigger data = smaller test split. </a:t>
            </a:r>
          </a:p>
        </p:txBody>
      </p:sp>
    </p:spTree>
    <p:extLst>
      <p:ext uri="{BB962C8B-B14F-4D97-AF65-F5344CB8AC3E}">
        <p14:creationId xmlns:p14="http://schemas.microsoft.com/office/powerpoint/2010/main" val="168954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BC97-342B-364B-A65F-4714E9B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7509-85C1-4F4F-9E79-062EB68C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Cross validation addresses this problem by repeating the split concept repeatedly. </a:t>
            </a:r>
          </a:p>
          <a:p>
            <a:r>
              <a:rPr lang="en-US" dirty="0"/>
              <a:t>K-fold Cross Validation:</a:t>
            </a:r>
          </a:p>
          <a:p>
            <a:pPr lvl="1"/>
            <a:r>
              <a:rPr lang="en-US" dirty="0"/>
              <a:t>Randomly split the data into K subsets. </a:t>
            </a:r>
          </a:p>
          <a:p>
            <a:pPr lvl="1"/>
            <a:r>
              <a:rPr lang="en-US" dirty="0"/>
              <a:t>Use k-1 set for training data. </a:t>
            </a:r>
          </a:p>
          <a:p>
            <a:pPr lvl="1"/>
            <a:r>
              <a:rPr lang="en-US" dirty="0"/>
              <a:t>Use the other set for testing data. </a:t>
            </a:r>
          </a:p>
          <a:p>
            <a:pPr lvl="1"/>
            <a:r>
              <a:rPr lang="en-US" dirty="0"/>
              <a:t>Repeat for all K subsets. </a:t>
            </a:r>
          </a:p>
          <a:p>
            <a:pPr lvl="1"/>
            <a:r>
              <a:rPr lang="en-US" dirty="0"/>
              <a:t>Average results together. </a:t>
            </a:r>
          </a:p>
          <a:p>
            <a:r>
              <a:rPr lang="en-US" dirty="0"/>
              <a:t>Mitigates variation from data randomly in one set or the other. </a:t>
            </a:r>
          </a:p>
          <a:p>
            <a:r>
              <a:rPr lang="en-US" dirty="0"/>
              <a:t>K of 5 to 10 is typical. </a:t>
            </a:r>
          </a:p>
        </p:txBody>
      </p:sp>
    </p:spTree>
    <p:extLst>
      <p:ext uri="{BB962C8B-B14F-4D97-AF65-F5344CB8AC3E}">
        <p14:creationId xmlns:p14="http://schemas.microsoft.com/office/powerpoint/2010/main" val="22577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2DC-F780-9744-9CD0-A96E1EF4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EFAD-BD91-1D48-B3EE-0944C4A7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-fold cross-validation explained in plain English | by Rukshan Pramoditha  | Towards Data Science">
            <a:extLst>
              <a:ext uri="{FF2B5EF4-FFF2-40B4-BE49-F238E27FC236}">
                <a16:creationId xmlns:a16="http://schemas.microsoft.com/office/drawing/2014/main" id="{649B83FE-D053-8D4A-A67F-30F70B36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0"/>
            <a:ext cx="817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4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2940</TotalTime>
  <Words>535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Grids and Pipes</vt:lpstr>
      <vt:lpstr>Hyperparameters</vt:lpstr>
      <vt:lpstr>Tuning a model</vt:lpstr>
      <vt:lpstr>Grid Search</vt:lpstr>
      <vt:lpstr>PowerPoint Presentation</vt:lpstr>
      <vt:lpstr>Measuring Results</vt:lpstr>
      <vt:lpstr>Train-Test Split</vt:lpstr>
      <vt:lpstr>Cross Validation</vt:lpstr>
      <vt:lpstr>PowerPoint Presentation</vt:lpstr>
      <vt:lpstr>PowerPoint Presentation</vt:lpstr>
      <vt:lpstr>Grid Search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5</cp:revision>
  <dcterms:created xsi:type="dcterms:W3CDTF">2022-01-09T14:29:39Z</dcterms:created>
  <dcterms:modified xsi:type="dcterms:W3CDTF">2024-12-13T20:13:07Z</dcterms:modified>
</cp:coreProperties>
</file>