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62" r:id="rId6"/>
    <p:sldId id="259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989-A94F-4D4C-8C4F-63FCF99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34-C210-804E-AB3F-34808CC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Assignment:</a:t>
            </a:r>
          </a:p>
          <a:p>
            <a:pPr lvl="1"/>
            <a:r>
              <a:rPr lang="en-US" dirty="0" err="1"/>
              <a:t>Utility_test.ipynb</a:t>
            </a:r>
            <a:r>
              <a:rPr lang="en-US" dirty="0"/>
              <a:t> in the workbooks repository has a simple test harness. </a:t>
            </a:r>
          </a:p>
          <a:p>
            <a:r>
              <a:rPr lang="en-US" dirty="0"/>
              <a:t>Forests and Ensemble Models</a:t>
            </a:r>
          </a:p>
          <a:p>
            <a:r>
              <a:rPr lang="en-US" dirty="0" err="1"/>
              <a:t>Gridsearch</a:t>
            </a:r>
            <a:r>
              <a:rPr lang="en-US" dirty="0"/>
              <a:t>, cross validation, and forests. </a:t>
            </a:r>
          </a:p>
          <a:p>
            <a:r>
              <a:rPr lang="en-US" dirty="0"/>
              <a:t>If time, regression trees.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010868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two big types -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We’ll look at this later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yourself up by the Bootstraps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1853754"/>
            <a:ext cx="8522528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BD2A-0665-D0CA-16FB-C6C7192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2F0-A4B9-1CDB-67DB-94218475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88360" cy="4037749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 – it must learn, but some data is missing.</a:t>
            </a:r>
          </a:p>
          <a:p>
            <a:r>
              <a:rPr lang="en-US" dirty="0"/>
              <a:t>Large ensembles can have a time or space concern, they aren’t </a:t>
            </a:r>
            <a:r>
              <a:rPr lang="en-US"/>
              <a:t>that fast. </a:t>
            </a:r>
            <a:endParaRPr lang="en-US" dirty="0"/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that we will talk about later on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5664</TotalTime>
  <Words>427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Today</vt:lpstr>
      <vt:lpstr>The Forest and the Trees</vt:lpstr>
      <vt:lpstr>Trees</vt:lpstr>
      <vt:lpstr>Ensemble Models</vt:lpstr>
      <vt:lpstr>Pull yourself up by the Bootstraps</vt:lpstr>
      <vt:lpstr>Forests</vt:lpstr>
      <vt:lpstr>PowerPoint Presentation</vt:lpstr>
      <vt:lpstr>PowerPoint Presentation</vt:lpstr>
      <vt:lpstr>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10</cp:revision>
  <dcterms:created xsi:type="dcterms:W3CDTF">2022-01-09T15:02:02Z</dcterms:created>
  <dcterms:modified xsi:type="dcterms:W3CDTF">2024-12-13T20:19:13Z</dcterms:modified>
</cp:coreProperties>
</file>