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5"/>
    <p:restoredTop sz="94694"/>
  </p:normalViewPr>
  <p:slideViewPr>
    <p:cSldViewPr snapToGrid="0">
      <p:cViewPr varScale="1">
        <p:scale>
          <a:sx n="121" d="100"/>
          <a:sy n="121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7:31:30.37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768 49 24575,'-6'37'0,"0"-8"0,6-12 0,-5-11 0,4 5 0,-10 1 0,10 1 0,-15 46 0,14-36-984,-14 31 0,14-42 0,-3 0 0,5-1 477,-5 1 507,4 0 0,-5 0 0,6 0 0,-5 0 0,4 0 0,-5-1 0,6 7 0,-5-5 0,4 4 0,-10 53 0,10-44 0,-4 31 0,-1-2 0,5-33 0,-4 33 0,5-44 0,0 1 983,0 0 0,0 0 0,5 0 0,-3 0-472,3 0-511,-5 10 0,0-8 0,0 30 0,0-27-984,5 42 0,-4-40 0,5 72 0,-6-66 492,-2 33 0,-1 1-492,-4-34 492,-1 36 0,-1 1-492,1-36 492,-4 33 0,3-1-492,6-34 492,-5 34 0,0 1-492,7-32 492,-7 34 0,0 0-492,6-36 1437,-3 27 1,-1 3-454,1-11 983,3 15 0,-3 26 0,0 14-972,4-16-995,-5 3 431,6-74 553,0 0 983,0 0 0,0-1 0,0 1 0,0 0-941,0 0 138,0 0-180,0 10 0,-5-7 0,4 7 0,-10 43 983,10-40-492,-12 41 1,0 1 491,7-38-1475,-14 43 0,-2 0-492,12-45 492,-10 42 0,1 1-492,10-37 492,-3 46 0,3 2-492,8-42 492,0 56 0,2 1-492,0-61 492,7 56 0,0-1-492,-5-60 812,7 56 172,-10-22 0,0-7 0,0 15 200,0-2-200,0-51 0,0 56 0,0-54-492,5 29 0,1 1-492,-3-26 920,12 42 1,2 0 63,-12-38 374,22 51-374,-26-68 983,4 0 0,-5 0-912,6-1 912,-5 7 0,9-5-374,-8 4-609,8 0 983,-8-4 0,8 15 0,-8-14 0,3 9 0,11 57 0,-12-51-492,9 41 1,1-2 491,-6-41-492,-2 32 1,0-1 491,-1-34-492,-4 32 1,-2 0-41,1-31-451,0 38 0,0 2 0,0-38 0,-2 45 0,-1 0 0,1-43 0,-1 43 0,1 0 0,2-45 0,-2 38 0,-1-2 0,1-38 0,-5 36 0,-1 1 0,5-36-492,-5 45 0,0 2-492,7-43 492,-4 30 0,-1-3-492,5-37 492,-7 35 0,0 2-492,6-28 492,-9 41 0,1-1-492,7-43 0,-13 44 0,15-58 0,-5-1 0,1-4 783,4 4 201,-4-5 0,5 6 0,0 0 0,-6 0 0,5 0 0,-4-1 0,-1 1 0,5 0 0,-4 0 983,5 0 0,-11 63 0,9-47-492,-6 41 1,0 0-228,7-41-756,-2 36 0,0 0-492,3-39 492,3 31 0,0 0-492,-2-33 492,2 36 0,-1 0-492,-2-33 492,0 38 0,0 0-492,0-38 791,0 41 1,0-1 192,0-38 0,-2 36 0,-1 0 0,2-39 0,-7 36 0,0 0 0,5-34 0,-10 37 0,0 0 0,9-38-157,-9 43 0,0 0 157,5-40 0,-3 65 0,-1 3 0,-1-52 0,6 40 0,2-4 0,0-53 0,2 45 0,1 3 0,0-41 0,-3 47 0,0-4 0,3-53 382,-5 26 0,-1-1-382,5-28 0,-13 21 0,15-32 983,-15 32-185,8-22-798,-3 32 0,0 1 0,3-28 0,-8 41 0,0-1 0,11-38-341,-14 39 0,1-1 341,14-40-492,-9 46 0,0 0-122,10-42 614,-3 53 0,2-1 0,4-50 0,4 48 0,2-1 0,-3-50-133,5 33 1,0-1 132,-7-39 983,10 64-746,-10-66-237,-1 49 0,-6-50 0,-6 61 0,5-57 0,1 30 0,2 0 0,2-28 0,-3 34 0,0 0 0,3-34 284,-3 36 0,0 0-284,4-34 0,-2 42 0,0 0 0,3-40 0,-2 48 0,-1 0 0,2-46-492,-2 46 0,0 0 472,3-48 511,3 25 1,0-1 491,-2-35 0,10 20 0,-5-31 0,6 14 0,-5-12 0,4 29 0,-10-22-1967,4 59 0,-5-51 492,0 32 0,0 0-492,0-31 492,0 26 0,0-1-492,0-28 1692,0 47-708,6-57 0,-5 20 983,4-25 0,-5 10 0,0-4 0,0 14 0,0-12 0,-5 7 0,4-10 0,-5 5 0,6-3 0,0 3 0,0-5 0,0-1 0,0 1-830,0 0-153,-5-5 0,4 9 0,-10-9 0,10 21 0,-4-13 0,10 7 0,2-10 0,-1 0 0,5-6 0,6 21 0,-2-22 0,2 21 0,31 7 0,-32-20 0,60 40 0,-57-48 0,56 32 0,-37-27 0,15 7 0,-25-12 0,-16-5 0,0 0 0,-6 5 0,0 7 0,-1 7 0,-4-1 0,10-6 0,6 9 0,-2-12 0,34 29 0,-30-27-984,57 21 0,-55-25 492,32 0 0,2-2-492,-29 1 492,41-5 0,1-2-492,-41 1 492,38 0 0,0 0-492,-35 0 492,40 0 0,1 0-492,-35 0 492,34 0 0,0 0-492,-40 0 492,32 0 0,1 0-492,-31 0 492,41-3 0,-1 0-492,-41 2 664,39-2 0,-1 1 320,-43 2 0,33 0 0,0 0 0,-34 0 983,72 0-492,-40 7 1,2 1-461,17-6 1,1 0-32,-13 7 0,1-2 0,25-8 0,-14-3 0,-46 3 0,53-2 0,5 0 0,-35 3-328,12-2 0,16-2 0,-14 0-656,-6-4 963,9-2 1,15-3 0,-19 2 20,-24 1 0,25-10 0,19-5 0,-20 6 0,-27 8 0,49-25 0,-5-2 0,-57 24 0,28-16 0,-1 0 0,-30 19 491,23-12 1,0 3-467,-25 16 958,60-23 0,-61 25-827,51-4-156,-53 8 0,48 8 0,-48-3 0,53-1 0,-51 0 0,71-6 0,-67 0-492,33 0 0,-1 0 50,-30 0-50,38 3 0,1 4 9,-37 1 483,44 8 0,1 1 0,-44-6 0,41 6 0,-1-3 0,-42-11 0,34 3 0,2-2 0,-33-4 48,25 0 0,-1 0-48,-26 0 983,38 0 0,-52 0 0,14 0 0,-15 0 0,5 0 0,-6 0 0,0-5 0,0 4 0,0-5 0,0 6 0,0 0 0,0 0 0,-1 0 0,12 0 0,-8 0 0,18-10-660,-18 7-323,18-13 0,-24 9 0,28-10 0,-26 9 0,49-13 0,-40 18 0,56-18 0,-56 18 0,45-13 0,-48 15 0,22-15 0,-26 13 0,10-34 0,-10 25-984,15-42 0,-19 36 0,34-63 0,-36 57 492,17-30 0,-1 0-492,-17 31 492,9-31 0,2 0-492,-9 30 492,1-32 0,-1-1-492,-1 32 492,-4-32 0,-1 0-492,-2 34 0,0-37 0,0 48 0,5 0 1967,-3 0 0,3 0-447,-5-5-536,0 3 983,0-3 0,0-22-436,0 21 436,0-21 0,5-42 0,-3 52-492,8-58 1,1-3 491,-7 54-492,13-58 1,3-4 491,-7 46-656,0-15 1,1-18 0,-2 14 655,0 5-926,-4-4 1,1-25 0,0-2 0,-1 19-58,1 22 0,-1 0 0,-2-29 0,-2-20 0,1 0 0,0 23 0,8-16 0,-11 26 0,-3-17 0,0 2 0,1 23 0,0 9 0,2-33 0,3-26 0,-2 24 0,0 28 0,4-15 0,3-17 0,0 18 0,-1 15 0,1-5 0,3-15 0,-3 18 667,-1 22-667,1-29 0,0-21 0,-1 21 0,0 27 0,-3-38 0,-2-26 0,1 24 0,0 32 0,-4-39 0,-1-27 0,-1 25 0,1 32 0,-1-31 0,-2-26 0,2 27 0,-1 39 0,-1-18 0,-1-18 0,1 23 0,1 33 0,0-44 0,-1 0 0,3 47 0,0-42 0,0 0 0,0 43 0,0-27 0,0-6 0,0-3-492,-7-1 0,-2-1-492,5-12 492,-11-16 0,-1 8-492,7 44 656,-2-22 0,-1-16 0,2 17-656,0 27 492,-4-55 0,2 3-492,9 57 492,-7-42 0,-1 0-492,9 44 492,-7-47 0,2-1-492,6 46 492,-5-67 0,1-1-492,4 59 656,-4-31 0,-1-21 0,1 20-656,2 26 770,-3-23 1,-3-18 0,3 19 213,3 26 0,-3-23 0,-2-17 0,1 18 0,5 26 0,-3-27 0,-2-18 0,3 17 0,3 23 0,-5-56 0,1 0 0,4 60 0,-2-57 0,1 2 0,2 59 0,2-27 0,1-18 0,2 18 0,3 25 0,3-62 0,1 1 0,-4 64 0,1-61 0,-2-2 0,-6 61 0,7-60 0,0 1 0,-5 61 0,7-51 0,1 1 0,-8 54 0,2-46 0,0 0 0,-5 46 0,0-39 0,0 1 0,0 42 273,0-34 0,0-1-273,0 35 0,-2-29 0,-1 0 0,2 32 491,-2-29 1,0-1-427,3 28-65,0-27 0,0 0 0,0 28-335,-2-30 1,-1-1 334,2 28 0,-4-38 0,-1-1 0,5 37-463,-4-44 1,-1-1 462,5 44 0,-3-45 0,-2 3 0,-1 48 0,1-43 0,0-1 0,-1 46 58,-1-50 1,1-3-59,4 43 0,-7-44 0,-1 0 0,8 47 0,-5-42 0,1 0 0,5 42 0,-5-31 0,-2 0 0,7 36-117,-19-74 117,18 75 0,-8-70 0,11 71 983,0-66-335,0 66 335,0-44 0,0 49 0,0-12 0,0 16 0,0 0 0,-5 0 0,4 0 0,-4 0 0,-1 5 0,0 2 0,-17-11 0,9 12 0,-30-28 0,27 28 0,-32-17-975,34 19-8,-34-8 0,32 8 0,-43-3 0,42 5 0,-36 0 0,38 0 0,-27-5 0,27-2 0,-33-5 0,32 5 0,-32-3 0,33 8 0,-6-8 0,-10 9-984,-11-5 0,2 6 0,-45 0 0,64 0 0,-58 5 0,61-3 0,-40 8 0,42-8 0,-37 3 0,37-5 0,-43 0 0,42 0 0,-47-5 983,47 3 1,-31 2 0,34 2 983,-28 8-856,26-9-127,-48 15 0,46-13 0,-62 13 0,60-15 0,-65 4 0,60-5 0,-61 0 0,61 0-722,-65 0 722,68 0-883,-73 0 883,68 0 0,-58-5 0,55 4-984,-56-15 0,60 13 1475,-23-8 1,-2 1 491,7 7 0,-19-8 0,-33 1 0,70 7-492,-37-3 1,0 1 491,39 5-492,-24 2 1,-4 2 491,1 2 0,-5 1 0,3-2 0,40-5 0,-25 5 0,24-3 0,-50 3-472,44-5-511,-60 0 0,62 0-984,-77 11 0,70-9 492,-44 11 0,-3 1-492,36-11 492,-46 12 0,0 2-492,42-8 492,-37 5 0,1 0-492,42-6 492,-32 3 0,1-1-492,41-7 492,-34 5 0,1-1-492,33-5 492,-29 1 0,1-1-492,31-2 1967,-69 0-408,70 5-575,-54-3 0,61 8 0,-23-9 983,31 5 0,-6-6 0,-5 5 0,4-4 0,-4 5 0,-6 4 0,9-7 0,-19 13 0,18-15 0,-34 4-547,31-5-436,-36 5 0,38-3 983,-12 3-14,17-5-969,-1 0 0,-11 5 0,9-3 0,-9 3 0,-4-5 0,11 0 0,-38 5 0,35-3 0,-56 3 0,54-5 0,-64-11 0,64 8-984,-49-12 0,53 13 0,-37-8 0,36 8 0,-57-14 0,53 14 0,-32-9 0,-16-5 0,-4 1 0,-8-3 0,-3-4 965,66 20 1002,-29-14 0,33 14 0,-2-8 0,6 8 0,5-8 0,-1 3 0,-3 1 0,8-5-656,-8 10 1,3-5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7:31:42.11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24 0 24575,'-7'25'0,"2"-2"0,0 15 0,4-14 0,-5 15 0,6-16 0,0-10-984,0 62 0,0-49 492,4 50 0,3 2-492,1-45 656,0 28 0,2 18 0,0-15-656,4-15 656,-2 28 0,0 22 0,-2-21-656,-1-22 656,-1 13 0,0 16 0,-3-22-656,-3-33 492,5 59 0,2 0-492,-7-54 492,4 44 0,-1-2-492,-5-52 925,5 56 59,2-71 0,0 11 0,-2-21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7:31:42.99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72 24575,'25'-7'0,"-3"-3"0,-10 3 0,0 1 0,11 0 0,-3 1-984,62-7 0,-50 4 492,48 1 0,1 3-492,-46 4 492,60 3 0,-1 0-492,-60-2 492,58 14 0,0 2-492,-53-11 492,45 19 0,-1 3-492,-48-16 492,43 12 0,-1 0-492,-41-13 492,55 9 0,2-3-492,-52-13 492,49 7 0,-3-1-492,-58-9 664,31 1 0,-2-4 320,-36-4 983,32-1-248,-41 2-735,5 5 0,-12-6 983,5 5 0,1-4 0,1-1 0,4 5 0,-5-4 0,0 5 0,-5-6-656,4 5 1,-5-4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7:31:55.526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305 202 24575,'-5'20'0,"4"1"0,-4-15 0,0 17 0,3-9 0,-3 9 0,0-6 0,-1 7 0,-6 6 0,-5 6 0,-1 15 0,6-22 0,-4 25-984,10-28 0,-1 5 0,2-9 0,5-10 0,0 0 0,0 0 104,0-1 880,-5 7 0,4-5 0,-4 4 0,-6 21 983,9-19 0,-14 61 0,15-58 0,-4 59 0,5-52 0,0 49-97,0-47-886,0 23 0,-5-35 0,-1 10 0,-6-4 0,0 19 0,1-11-984,-1 50 0,6-48 0,1 56 0,5-61 0,0 64 0,0-60 0,0 51 0,0-66 0,0 40 0,0-42 1967,0 22 0,0-26-182,5 9-801,-4-9 0,10 20 0,-10-17 0,20 43 0,-17-39 0,16 50 0,-18-52 0,13 36 0,-12-38 289,7 28-289,-5-18 0,-3 4 0,8 3 0,-9-18 0,4 7 0,1 16 0,-5-19 0,4 61 0,-5-57-984,-10 68 0,7-70 0,-17 75 0,17-72 492,-5 36 0,1 2-492,5-34 492,0 48 0,-1 2-492,3-46 492,3 50 0,-1 0-252,0-51 744,1 36 0,-1-1 0,-2-42 983,-5 72-541,4-75-442,-15 65 0,14-65 0,-14 70 0,15-69 0,-4 36 0,0 1 0,3-31-492,-2 49 0,-2 0 51,0-45 441,0 33 0,1 23 0,-1-19 0,-2-24 0,0 35 0,0 23 0,1-24 0,4-38 0,-2 31 0,-3 21 0,3-22 0,4-33 0,-1 36 0,0 23 0,1-22 0,1-31 0,0 27 0,0 20 0,0-23 0,0-33 0,2 51 0,1 0 0,-2-57 0,5 44 0,-1 0 0,-4-45 0,4 41 0,0 0 0,-3-41 0,1 48 0,-1 2 0,-2-46 371,0 59-371,0-80 983,0 1-68,0 0-915,5 0 0,-4 0 0,5 0 0,-6 0 0,0-1 0,0 1 0,0 0 0,5 29 0,-4-22 983,4 21 0,6 56 0,-9-63-492,6 52 1,0 0 491,-7-55-492,2 35 1,-1-2 491,-2-40 0,0 68 0,0-70-1475,0 36 0,0 3-40,0-31 40,3 68 0,-1 5-492,0-56 656,3 35 0,4 25 0,-3-22-656,-2-27 656,8 27 0,5 24 0,-4-26-656,-7-35 492,11 39 0,-3-7-492,-12-59 1772,3 49-788,-5-50 0,0 35 0,0-38 0,-5 38 0,3-36 0,-8 63 0,9-59-492,-2 36 0,1 1 171,2-31-171,0 44 0,0 0 265,0-43 227,-3 43 0,1-1 0,0-43 152,-1 34 0,1-2-152,2-36 962,0 62-962,0-68 983,5 47 0,-3-47-706,8 42-277,-9-43 740,10 63-740,-10-56-492,4 32 0,0 0-21,-3-31 513,3 39 371,0-4-371,-4 16 983,4-3-492,1-11 1,-1-7 491,-3-30-492,6 36 1,0 1 491,-7-36-492,3 30 1,3 0 87,-1-34-1563,6 75 0,-6-75 492,3 28 0,-2 1-492,-5-27 492,9 27 0,-1 0-492,-7-29 0,7 32 45,-10-42 939,5 31 0,-4-23 0,5 61 0,-6-60 983,5 64 0,-4-64-823,4 70-160,-5-68-492,5 27 0,1 1-492,-4-27 1390,6 29 1,0 1-407,-7-31-984,4 68 149,-5-71 1818,5 50 0,-3-52 0,3 36 0,-5-38 0,0 28 0,0-28-726,-10 43-257,7-39 0,-12 49 0,13-50 0,-13 51 0,12-50 0,-12 49 0,14-50 0,-9 40 0,8-42 0,-8 43 0,9-42 0,-10 47 0,10-47 0,-4 52 0,5-50 0,0 65 0,0-62 0,10 73 0,-7-74 0,18 53 0,-19-57 983,14 20 0,-10-30-491,6 13-492,-6-13 983,0 9 0,4 5 0,-2-7 0,14 33 0,-14-29 0,23 40-35,-21-42-948,17 16 0,-20-21 0,3 0 0,-9 0 0,10-6 0,-10 5 0,9-10 0,-3 10 0,-1-5 0,-1 6 0,6 0 0,-3-5 0,14 9 0,-9-14 0,9 9 0,-9-11 0,40 5 0,-33-4-492,35-2 0,0-3-492,-27-4 492,35-3 0,-1-1-492,-37 4 492,30-3 0,0 1-492,-32 7 0,66-7 0,-69 10 0,54 0 0,-55 0 0,55 0 0,-55 0 0,71 16 0,-67-12 646,44 11 1,2 1 337,-38-12 491,43 9 1,6 1-344,-27-7 835,29 5-878,-12-6 1,-9-1 877,-31 1-492,59 5 1,-2 1 491,-63-3-492,51 8 1,2-2 491,-49-11-492,38 9 1,-1 0 491,-40-10 0,69 12 0,-43 3 0,-1-9 0,29 22 0,-58-27-1475,28 10 0,2-1-492,-27-11 492,39 9 0,0-1-492,-36-7 492,37 2 0,-2 1-492,-43-1 492,41 0 0,-1 2-492,-38 1 492,46 2 0,2 1-492,-41-3 492,41 3 0,-2 0-492,-41-3 492,37 1 0,0-2-492,-37-6 492,44 3 0,1 3-492,-41-1 1322,42-1 1,2 2-339,-36 5 0,34-6 0,-1 0 0,-37 6 491,33-6 1,-5 0 491,-42 0 0,74 5 0,-22-5 0,-17 1-492,13 0 1,-5 2 491,-35-1-492,48-1 1,0 3 491,-46 2-492,46-5 1,15-3-984,-30 3 0,-2-2 375,-2 0 1,2-3-376,37-6 0,-14-3-492,-51 3 492,43-12 0,-2 0-492,-46 12 492,37-7 0,-1 1-492,-36 9 492,44 0 0,1 2-492,-41 0 492,46 6 0,0 2 84,-48-1 408,40 3 0,0 0 0,-42-3 0,44 1 0,1-2 0,-41-6 0,55-3 0,2-1 0,-53 0-112,27-7 0,19-6 0,-16 2 112,-21 2 0,24-3 0,20-3 0,-19 4 0,-26 5 0,30 2 0,21 1 0,-22 3 0,-29 3 0,30 0 0,23 0 0,-24 0 0,-33 0 0,22 0 0,17 0 0,-19 0 0,-27 0 0,50 0 0,0 0 0,-51 0 0,54 7 0,4 2 0,-50-5 491,42 6 1,3 1 54,-19-5-546,18-2 0,2-1 0,-10 2 0,-17-4 0,6-2 0,16 1 0,5 0 0,-16 3 0,3 2 0,-2-2 0,22-2 0,1 1 0,-11 3 0,3 3 0,-16 0 983,-5 0-492,25 8 1,0 0 491,-26-5-492,33 10 1,-7 0 491,-53-10-656,25 1 1,17 2 0,-17-2 655,-25-3-492,21 1 1,-7-4-285,-37-6-691,-1 0 484,1 0 0,5 0-984,-4 0 614,9 5 370,-9-3 0,3 3-612,-4-5 612,0 0 0,-1 0 0,1 0 0,62 10 0,-47-7 412,47 8-412,-42-11 983,-15 5-635,77-9 359,-66 8-707,43-7 0,-1-5 983,-47 1-492,51 1 1,2 0 491,-46 0-492,53-1 1,2 3 491,-47 3-492,53-2 1,0 1 394,-57 2-886,25 0 0,19 0 0,-17 0 0,-25 0 0,61-5 0,-2-1 0,-62 3 0,53-12 0,0-2 0,-55 12 0,50-14 0,0 1 0,-51 14 0,44-9 0,-2-1 0,-50 6 0,43-3 0,-1 0 0,-43 3 0,43-4 0,3 2 0,-40 8 0,38-4 0,1 1 0,-40 5 0,36 2 0,1 1 0,-37-1-492,32 0 0,-1 1-492,-33-3 492,35 0 0,2 0-492,-34 0 492,51-3 0,1 0-492,-47 2 492,59-4 0,1 0-492,-59 3 492,56-8 0,-1-1-492,-57 7 492,53-19 0,-1-2-492,-52 17 492,60-18 0,1-1-492,-57 16 656,27 1 0,20 0 0,-18 2-656,-27 2 770,29 1 1,21 1 0,-21 2 213,-29 1 0,25 0 0,18 1 0,-19 1 0,-27 0 0,52 6 0,0 2 0,-56-7 0,46 4 0,-1-1 0,-46-5 0,46 2 0,1 1 0,-46-2 0,53 7 0,1 0 0,-52-5 0,31 6 0,20 5 0,-19-3 0,-23-5 0,26 3 0,19 3 0,-21-4 0,-31-7 0,53 2 0,0-1 0,-57-2 0,48 0 0,0 0 0,-48 0 77,41-2 0,-1-1-77,-44 2 0,25-5 0,-2 1 0,-30 4 983,55-10-647,-55 10-336,55-15 0,-54 8 0,48-10 0,-50 6 983,46-5-67,-46 9-916,45-18 0,-44 22 0,49-34 0,-48 33 0,59-32 0,-59 27 983,44-17 0,-49 19 0,18-8 0,-20 14 0,4-8 0,-6 8 0,6-8 0,-4 8 0,14-8 0,-13 8 0,19-8 0,-19 8 0,13-8-750,-14 8-233,20-8 0,-18 8 0,18-3 0,-20 5 0,14 0 0,-13 0 0,8-5 0,-10 3 0,4-8 0,-3 8 0,4-8 0,-5 8 0,5-8 0,-4 9 0,4-5 0,-11 1 0,-1-2 0,-10-5 0,4 0 0,-9 0 0,8 0 0,-3 0 0,5-5 0,0 4 0,5-21 0,2 19 0,-1-40 0,5 36-984,-5-72 0,1 65 492,-1-40 0,-2-2-492,-3 39 0,4-58 492,3 18 0,0 3-492,-4 13 738,3-13 0,4-24 0,1-2 0,-4 23 230,-3 1 16,2 5 0,3-22 0,2-11 0,0 1 0,0 11 0,2-8 0,0 7 0,0-2 0,-1-9 0,0-2 0,0-1 0,-1 15 0,2-7 0,-2 10 0,-5 21 0,-4 15 0,5-52 0,0 4 382,-7 66-382,2-41 0,-1 1 722,-2 41-722,0-46 0,0-1 983,0 37-492,-2-43 1,-1 1 491,2 44-1475,-4-45 0,-1 2-492,5 46 492,-2-54 0,1-1-492,2 53 492,2-61 0,1 0-492,-2 60 492,5-50 0,-1 2-492,-4 54 492,2-35 0,-1 2-492,-2 37 492,-2-40 0,-1-1-492,2 36 688,-2-44 0,1 1 296,2 44 0,0-47 0,0-1 0,0 46 0,0-58 0,0-1 0,0 55-75,0-65 1,0 0 74,0 63 0,-5-27 0,-4-20 0,2 20 0,2 26 0,-11-60 0,1 1 0,13 64 0,-4-46 0,1 1 0,5 49 0,5-37 0,1 1 0,-4 39 0,9-39 0,-1-1 0,-7 37 0,5-52 0,-1-1 0,-5 48 0,0-63 0,1-1 0,-3 61 0,7-63 0,1 0 0,-4 65 0,19-58 0,1 2 0,-16 58 235,18-41 1,-1 1-236,-19 47 491,7-27 1,-1 1-362,-10 30-130,3-66 0,-5 66 475,0-32 0,0-2-475,0 29-342,2-36 0,1 0 342,-2 37-425,6-38 0,2 2 425,-1 40 0,0-41 0,1 1 0,-3 41-365,0-38 0,-2-2 365,-2 35 0,8-35 0,0 1 0,-6 34-135,17-39 0,0-1 135,-15 37 179,20-44 1,0-1-180,-19 44 0,14-46 0,-1 0 0,-16 45 0,11-52 0,1-2 0,-12 51 0,11-56 0,1 1 0,-12 56-180,10-55 1,3-2 179,-8 50 0,6-53 0,2 1 0,-2 52 0,4-55 0,-1 1 0,-8 58 0,12-56 0,-2 0 0,-15 59 329,16-56 0,0-1-329,-16 56 0,6-26 0,-2 5 0,-9 38 0,0-12 983,0 16 0,0 0-594,0 0-389,0 0 0,0 0 983,0 0 0,0-5 0,-5 4-411,4-5-572,-9-26 0,3 30 0,-4-55 0,4 55 0,-3-51 0,9 47 0,-4-53 0,5 51 0,0-72 0,0 68 0,-3-27 0,1 0 0,0 28 0,0-30 0,-1-1 0,3 28-492,0-35 0,0-1 5,0 35-5,0-38 0,0 1-492,0 37 492,0-35 0,0 1-492,0 35 492,0-35 0,0-1 349,0 35 143,0-30 0,0 1 0,0 33 983,0-63-977,5 66-6,-3-51 0,3 53 0,-5-47 0,0 46 983,0-57-297,5 60 297,-4-48 0,10 54 0,-5-34 0,1 28-95,3-34-888,-9 33 0,4-32 0,-5 33 0,0-28 0,0 28 0,0-38 0,0 35 983,0-46 0,0 46 0,0-41 0,0 43 0,0-38-164,0 38-819,6-27 0,-5 30 983,4-20 0,-5 20 0,0-9-760,0 11-223,0-5 0,0 3 0,0-13 0,0 12 0,0-8 0,0 11 0,-5 6 0,-7 0 0,0 6 0,-15 0 0,13 0 0,-60 0 0,50 0-492,-38 0 0,0 0-492,35 0 492,-36-2 0,1-1-492,38 2 492,-26-2 0,1 0-492,29 3 0,-48 0 0,51 0 0,-46-10 0,39 7 0,-61-13 0,58 15 492,-28-5 0,1 1-492,28 4 492,-54-2 0,-2 0-469,47 3 740,-33 0 0,-21 0 0,20 0 221,27 0 0,-27 2 0,-20 0 0,18 0 0,17-1 0,-8 4 0,-15 1 0,16-1 0,10-3 0,-35 7 0,6-2 0,52-5 109,-30 3 1,2 0-110,35-4 983,-52 10-680,55-10-303,-45 10 0,45-5 983,-29 6 0,-34 16-792,29-12 1,-1 0-192,4 0 0,-2-1-492,-30 4 0,5-5-349,23-6 841,-32 1 0,0-2 0,32-6-492,-25 5 0,4-1-492,42-4 1475,-24 2 1,3-1-66,33-2 557,-74 0 0,66 0-273,-41 0 273,49 0-341,-2 0 341,11 0 0,-1 0 0,1 0 0,-1 0-28,1 0 28,-1 0-483,1 0-500,-6 0 0,4 0-984,-60 6 0,47-5 492,-36 2 0,0-1-492,36-2 492,-41 0 0,0 0-492,38 0 492,-55-5 0,-2 0-492,51 2 656,-33-7 0,-23-4 0,21 4-656,27 4 656,-32-5 0,-23-3 0,24 4-656,35 7 817,-56-2 1,2 0 166,65 5 0,-33 0 0,3 0 0,36 0 0,-72 5 0,72 2 246,-32 1 0,-1 1-246,30-1 0,-49 6 0,-2-2 0,44-8 0,-27 2 0,-19 0 0,18-2 0,23-4 0,-34-4 0,-23-3 0,20 2 0,26 1-164,-31-6 0,-24-3 0,23 4 164,28 5 0,-25-3 0,-20-1 0,22 2 0,30 4 0,-24 1 0,-18-2 0,21 2 0,30 1 0,-32 2 0,-23 1 0,21 0 0,28-1 0,-31 0 0,-22 2 0,22-3 0,29-1 0,-19 0 0,-24 0 0,-2 0 0,21 0 0,1 0 0,4-2 0,-22-3 0,-8-1 0,7 1 0,23 1 0,-7-2 0,-10-3 0,-28-4 0,1 0 0,29 4 0,14 3 0,-4-3 0,-25-4 0,2-1 0,23 5 0,12 3 0,-26-7 0,-21-4 0,24 2 0,35 5 0,-23-1 0,-18 0 0,21-1 0,29-1 0,-33 3 0,-24 2 0,21 1 0,23-2 91,-15 4 1,-22 0 0,-5 1 0,16 0-92,16 0 0,-2 1 0,-8 1 0,-17 1 0,-6 0 0,6 0 0,16-1 0,5-1 0,3 1 0,-19 2 0,-17 2 0,4 0 0,26-1 983,14 1-656,-19 0 1,-18 0 0,21-1-84,29-1-244,-9 0 0,-6 0 983,-40-5-492,40 1 1,0 1-1,-1 0 1,-3-1-1,-22 1 1,12 1 491,42 2-492,-43 0 1,0 0 491,42 0-492,-49 2 1,-1 1 491,47-1-492,-58 3 1,-3 0-1476,52-3 492,-15 0 0,5 1-347,33-3-145,-76 5 0,56-4 492,-57 2 0,0 0-492,54-3 656,-25 0 0,-18 0 0,18 0-656,26 0 656,-29 0 0,-21 0 0,22 0-656,29 0 656,-25 0 0,-18 0 0,19 0-416,27 0 744,-56 0 0,1 0 0,60 0 0,-56 2 0,1 1 0,53-2 0,-30 5 0,-19 3 0,17-3 0,25-2 0,-28 4 0,-18 3 0,20-3 0,30-6 0,-58 4 0,0-1 0,61-5 0,-51 0 0,1 0 0,52 0 0,-43 0 0,1 0 0,45 0 0,-35 5 0,0 0 0,37-2 0,-41 10 0,-2 0 0,38-9 66,-40 7 1,0-1-67,45-8 337,-38 3 1,1 0-338,37-3 0,-42 3 0,-1 0 0,40-4 0,-60 2 0,-2 0 0,53-3-52,-29 0 1,-20 0 0,19 0 51,29 0-218,-31 0 0,-22 0 0,22 0 218,30 0 0,-24 1 0,-19 1 0,21 0 0,28-1 0,-51 2 0,1 0 0,53-3 491,-35 0 1,-4 0 442,19 0 49,-20 0 0,-8-16 0,-5-4-953,15 0-30,-8 2 0,7 4 0,39 10-984,-53-12 37,71 16 947,1 0 0,-1 0-199,1 0 199,-1 0 0,1 0 983,-1 0 0,6-6 0,-5 5 0,0-4 0,-2 5 0,-4 0 0,-15 0 0,15 0-479,-45 5-504,42 2-984,-48 5 0,50-6 1182,-50 10-198,49-13 0,-33 12 0,37-13 101,-11 8-101,13-8 0,-4 8 0,5-9 983,-4 5 0,3-6 0,-9 5 0,9-4 0,-19 15 0,17-13 0,-12 7-945,15-10-38,1 0 0,-6 0 0,4 0 0,-3 0 0,-11 0 0,11 0 0,-26 0 0,27 0 0,-12 0 0,15 0 0,-5 0 0,5 0 0,-10 0 0,9 0 0,-4 0 0,6 0 0,-1 0 0,1 0 0,-1 0 0,-10 0 0,8 0 0,-23 0 0,27 6 0,-21-5 0,23 4 0,-3-5 0,6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7:31:59.191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0 283 24575,'25'-14'0,"-7"-2"0,-8 15 0,-8-10 0,14 10 0,-14-10 0,30-1 0,-21 4 0,11-7 0,-6 8 0,-8-5 0,15-11 0,-10 9 0,5-20 0,-12 20 0,5-14 0,-10 14 0,15-13 0,-8 17 0,4 0 0,-6 32 0,-6-6 0,0 17 0,0 1 0,-6-12 0,1 36 0,-2 2 0,0-27-492,-3 47 0,4-1-492,4-51 492,-3 41 0,0 0-492,4-41 492,-7 41 0,0 0-492,5-41 492,-4 34 0,-2-2-492,3-41 492,-3 38 0,1 2-492,0-38 492,-4 52 0,3 3-492,6-45 492,-3 59 0,1 1-492,5-57 492,-2 57 0,-1-1-492,2-59 836,-2 50 1,0-2 147,3-50 323,0 35 1,0 0-324,0-41 983,0 37 0,0-43-518,0-4 518,0 4 0,0 0 0,0-4 0,0 5 0,0 20 0,0-20 0,-5 52 0,-1-50-858,-1 55-125,-4-55-984,10 50 0,-4-52 309,5 47 675,0-47-37,5 41 37,-3-41 0,3 14 0,-5-14 0,0-5 983,0 4 0,0-5 0,0 0 0,0 21 0,0-16 0,-5 26-492,4 8 1,0 2 219,-4 18-711,4-15 0,2-3 60,4-5-60,2-38 0,0 0 0,3-27 0,-8-9 0,3 1 0,0-40 0,-3 42 0,3-74 0,-5 80 0,0-31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7:31:59.937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0 413 24575,'19'-20'0,"-7"-1"0,-1 20 0,-5-10 0,6 10 0,-5-10 0,9 5 0,-8-6 0,9 5 0,32-14 0,-33 11 0,69-18 0,-69 20 0,71-8 0,-66 15 0,42-4 0,3-1 0,-34 5 0,32-3 0,20-3 0,-16 2 0,-20 2 0,38 0 0,27-2 0,-24 3 0,-29 2 0,6-2 0,22-1 0,-1 0 0,-24 0 0,-10 1 0,22-6 0,21-3 0,-25 3 0,-37 4 0,53-10 0,-2 1 0,-56 11 0,39-9 0,-2 0 0,-40 9-492,28-9 0,-1 0-492,-30 9 0,31-9 0,-42 11 0,-5-5 0,4 3 0,-5-3 0,6 5 319,6-5 665,-10-2 0,8 0 0,-10-8 983,6 12 0,-5-13 0,-28 25-738,9-6 1,-16 9 0,23-7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7:32:00.733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67 24575,'25'0'0,"-8"-5"0,-6 4 0,-4-5 0,5 1 0,0 4 0,0-5 0,0 1 0,0 4 0,16-10 0,-12 10 0,12-5 0,47 1 0,-47 4 0,62 0 0,2 2 0,-53 0 0,31 2 0,21 1 0,-20 0 0,-31-3 0,31 3 0,21 1 0,-21-1 0,-32-2 0,57 2 0,-3 0 0,-64-4 0,39-3 0,-1 0 0,-42 2-492,27-4 0,-2-1-492,-28 5 0,54-10 0,-58 10 0,31-10 738,-34 10 0,2-4 0,-11 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74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59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5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68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1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45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23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22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0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49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16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48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B12F-95CF-C2E2-130A-26FBC4452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the Trees!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3AC0A-7ACD-08F8-D19F-70DF97A5D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5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2867-C622-E548-5DD6-F9B368C9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Instability in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24B6-08B5-D7A1-76F6-C17C0D15F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5956"/>
            <a:ext cx="9603275" cy="4117525"/>
          </a:xfrm>
        </p:spPr>
        <p:txBody>
          <a:bodyPr/>
          <a:lstStyle/>
          <a:p>
            <a:r>
              <a:rPr lang="en-US" dirty="0"/>
              <a:t>One of the characteristics of a tree is that it can be unstable. </a:t>
            </a:r>
          </a:p>
          <a:p>
            <a:pPr lvl="1"/>
            <a:r>
              <a:rPr lang="en-US" dirty="0"/>
              <a:t>Different models can be very different due to random variations in data setup. </a:t>
            </a:r>
          </a:p>
          <a:p>
            <a:r>
              <a:rPr lang="en-US" dirty="0"/>
              <a:t>We can see that with this example:</a:t>
            </a:r>
          </a:p>
          <a:p>
            <a:pPr lvl="1"/>
            <a:r>
              <a:rPr lang="en-US" dirty="0"/>
              <a:t>If the train/test split is slightly different, we might have a different root. </a:t>
            </a:r>
          </a:p>
          <a:p>
            <a:pPr lvl="1"/>
            <a:r>
              <a:rPr lang="en-US" dirty="0"/>
              <a:t>I.e. if two features results in similar </a:t>
            </a:r>
            <a:r>
              <a:rPr lang="en-US" dirty="0" err="1"/>
              <a:t>gini</a:t>
            </a:r>
            <a:r>
              <a:rPr lang="en-US" dirty="0"/>
              <a:t>/</a:t>
            </a:r>
            <a:r>
              <a:rPr lang="en-US" dirty="0" err="1"/>
              <a:t>ent</a:t>
            </a:r>
            <a:r>
              <a:rPr lang="en-US" dirty="0"/>
              <a:t>, then a slight shift in what is in the training data might make one or the other be chosen. </a:t>
            </a:r>
          </a:p>
          <a:p>
            <a:pPr lvl="1"/>
            <a:r>
              <a:rPr lang="en-US" dirty="0"/>
              <a:t>This will make the entire tree totally different. </a:t>
            </a:r>
          </a:p>
          <a:p>
            <a:pPr lvl="1"/>
            <a:r>
              <a:rPr lang="en-US" dirty="0"/>
              <a:t>The larger the dataset gets, the more this random instability can </a:t>
            </a:r>
            <a:r>
              <a:rPr lang="en-US"/>
              <a:t>change things.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9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666B-87F6-92AF-DE0F-E7E7A2E2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Features are Continuous?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AC479-9337-CE2D-7DA6-0A5B34B4C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3903"/>
            <a:ext cx="9603275" cy="4119578"/>
          </a:xfrm>
        </p:spPr>
        <p:txBody>
          <a:bodyPr/>
          <a:lstStyle/>
          <a:p>
            <a:r>
              <a:rPr lang="en-US" dirty="0"/>
              <a:t>With these binary features, the decision is pretty simple – True vs False.</a:t>
            </a:r>
          </a:p>
          <a:p>
            <a:r>
              <a:rPr lang="en-US" dirty="0"/>
              <a:t>If a feature is numeric, there needs to be some cut-point set. </a:t>
            </a:r>
          </a:p>
          <a:p>
            <a:pPr lvl="1"/>
            <a:r>
              <a:rPr lang="en-US" dirty="0"/>
              <a:t>I.e. income &lt; or &gt; $50,000 – how is that $50,000 decided on? </a:t>
            </a:r>
          </a:p>
          <a:p>
            <a:r>
              <a:rPr lang="en-US" dirty="0"/>
              <a:t>Different tree making algorithms have different methods of deciding the best point. </a:t>
            </a:r>
          </a:p>
          <a:p>
            <a:pPr lvl="1"/>
            <a:r>
              <a:rPr lang="en-US" dirty="0"/>
              <a:t>Balance of speed and accuracy. </a:t>
            </a:r>
          </a:p>
          <a:p>
            <a:pPr lvl="1"/>
            <a:r>
              <a:rPr lang="en-US" dirty="0"/>
              <a:t>Generally done by some version of sorting and testing midpoints between values. </a:t>
            </a:r>
          </a:p>
          <a:p>
            <a:pPr lvl="1"/>
            <a:r>
              <a:rPr lang="en-US" dirty="0"/>
              <a:t>We don’t really care about the details here too much. </a:t>
            </a:r>
          </a:p>
          <a:p>
            <a:pPr lvl="1"/>
            <a:r>
              <a:rPr lang="en-US" dirty="0"/>
              <a:t>This can be computationally intense, so it’s the type of thing that has many optimizations. </a:t>
            </a:r>
          </a:p>
          <a:p>
            <a:pPr lvl="2"/>
            <a:r>
              <a:rPr lang="en-US" dirty="0"/>
              <a:t>This is the type of stuff grad students try to make ‘elegant’ in the nerdiest ways. </a:t>
            </a:r>
          </a:p>
        </p:txBody>
      </p:sp>
    </p:spTree>
    <p:extLst>
      <p:ext uri="{BB962C8B-B14F-4D97-AF65-F5344CB8AC3E}">
        <p14:creationId xmlns:p14="http://schemas.microsoft.com/office/powerpoint/2010/main" val="2345752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1A8B-B298-3F7F-99B6-6FBD1ABD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your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DA11-1F06-CAF1-78BF-F4227ABF1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This process is what the algorithm is doing to make the model. </a:t>
            </a:r>
          </a:p>
          <a:p>
            <a:r>
              <a:rPr lang="en-US" dirty="0"/>
              <a:t>The process keeps repeating until it hits some limit:</a:t>
            </a:r>
          </a:p>
          <a:p>
            <a:pPr lvl="1"/>
            <a:r>
              <a:rPr lang="en-US" dirty="0"/>
              <a:t>The overfitting is literally the model ‘asking too many questions’ or ‘digging too deep’. </a:t>
            </a:r>
          </a:p>
          <a:p>
            <a:r>
              <a:rPr lang="en-US" dirty="0"/>
              <a:t>We usually need some limit set by hyperparameters to make a balanced model.</a:t>
            </a:r>
          </a:p>
          <a:p>
            <a:pPr lvl="1"/>
            <a:r>
              <a:rPr lang="en-US" dirty="0"/>
              <a:t>Allow the tree to try to be accurate – it naturally tries to be perfect. </a:t>
            </a:r>
          </a:p>
          <a:p>
            <a:pPr lvl="1"/>
            <a:r>
              <a:rPr lang="en-US" dirty="0"/>
              <a:t>Set limits like depth, minimum values before splitting, # of </a:t>
            </a:r>
            <a:r>
              <a:rPr lang="en-US" dirty="0" err="1"/>
              <a:t>leafs</a:t>
            </a:r>
            <a:r>
              <a:rPr lang="en-US" dirty="0"/>
              <a:t>, to constrain that growth. </a:t>
            </a:r>
          </a:p>
          <a:p>
            <a:pPr lvl="1"/>
            <a:r>
              <a:rPr lang="en-US" dirty="0"/>
              <a:t>End result – model needs to make a decision on the ‘most important X things’. </a:t>
            </a:r>
          </a:p>
          <a:p>
            <a:pPr lvl="1"/>
            <a:r>
              <a:rPr lang="en-US" dirty="0"/>
              <a:t>Prevents less important (therefore less likely to be common) things from making decisions. </a:t>
            </a:r>
          </a:p>
          <a:p>
            <a:pPr lvl="1"/>
            <a:r>
              <a:rPr lang="en-US" dirty="0"/>
              <a:t>Forces the model to focus on the features that matter most in making decisions. </a:t>
            </a:r>
          </a:p>
          <a:p>
            <a:pPr lvl="2"/>
            <a:r>
              <a:rPr lang="en-US" dirty="0"/>
              <a:t>I.e. if the important things didn’t separate items, don’t use less </a:t>
            </a:r>
            <a:r>
              <a:rPr lang="en-US"/>
              <a:t>important things to do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9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9182-107F-ED91-6832-2BF90132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D30A4-1396-A0CF-251A-365CAD659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09" y="2015734"/>
            <a:ext cx="5593492" cy="3935010"/>
          </a:xfrm>
        </p:spPr>
        <p:txBody>
          <a:bodyPr>
            <a:normAutofit/>
          </a:bodyPr>
          <a:lstStyle/>
          <a:p>
            <a:r>
              <a:rPr lang="en-US" dirty="0"/>
              <a:t>Trees are a type of machine learning model. </a:t>
            </a:r>
          </a:p>
          <a:p>
            <a:pPr lvl="1"/>
            <a:r>
              <a:rPr lang="en-US" dirty="0"/>
              <a:t>Can do classification or regression (later). </a:t>
            </a:r>
          </a:p>
          <a:p>
            <a:pPr lvl="1"/>
            <a:r>
              <a:rPr lang="en-US" dirty="0"/>
              <a:t>Every* ml model will do the same thing, differently.</a:t>
            </a:r>
          </a:p>
          <a:p>
            <a:r>
              <a:rPr lang="en-US" dirty="0"/>
              <a:t>They are quite different from regression models – non-linear, not a formula,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Decision trees are constructed by discrimination:</a:t>
            </a:r>
          </a:p>
          <a:p>
            <a:pPr lvl="1"/>
            <a:r>
              <a:rPr lang="en-US" dirty="0"/>
              <a:t>Which feature will cause the result to be pure?</a:t>
            </a:r>
          </a:p>
          <a:p>
            <a:pPr lvl="1"/>
            <a:r>
              <a:rPr lang="en-US" dirty="0"/>
              <a:t>Measured by entropy or </a:t>
            </a:r>
            <a:r>
              <a:rPr lang="en-US" dirty="0" err="1"/>
              <a:t>gini</a:t>
            </a:r>
            <a:r>
              <a:rPr lang="en-US" dirty="0"/>
              <a:t>.</a:t>
            </a:r>
          </a:p>
        </p:txBody>
      </p:sp>
      <p:pic>
        <p:nvPicPr>
          <p:cNvPr id="1026" name="Picture 2" descr="Decision Trees">
            <a:extLst>
              <a:ext uri="{FF2B5EF4-FFF2-40B4-BE49-F238E27FC236}">
                <a16:creationId xmlns:a16="http://schemas.microsoft.com/office/drawing/2014/main" id="{13F5882A-49C9-80D6-6228-A843313BD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948274"/>
            <a:ext cx="6112959" cy="385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63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E167-6114-E52D-5DD4-E98AB297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Tree!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3633-5809-23F6-56EE-8EF71CDBB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part of a decision tree manually. </a:t>
            </a:r>
          </a:p>
          <a:p>
            <a:r>
              <a:rPr lang="en-US" dirty="0"/>
              <a:t>We want to predict if someone has COVID. </a:t>
            </a:r>
          </a:p>
          <a:p>
            <a:pPr lvl="1"/>
            <a:r>
              <a:rPr lang="en-US" dirty="0"/>
              <a:t>We have some training data. </a:t>
            </a:r>
          </a:p>
          <a:p>
            <a:pPr lvl="1"/>
            <a:r>
              <a:rPr lang="en-US" dirty="0"/>
              <a:t>We’ll build a model, or part of it. </a:t>
            </a:r>
          </a:p>
        </p:txBody>
      </p:sp>
    </p:spTree>
    <p:extLst>
      <p:ext uri="{BB962C8B-B14F-4D97-AF65-F5344CB8AC3E}">
        <p14:creationId xmlns:p14="http://schemas.microsoft.com/office/powerpoint/2010/main" val="307784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3348-29A2-2CE6-DC90-B75503C8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F8800-EBF3-A5AE-91D6-327C24060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E5251F-04EA-1CB7-CB35-1D874819D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58" y="1951521"/>
            <a:ext cx="11987215" cy="458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15E501-387B-6D2F-894A-5EEB3E847FF7}"/>
                  </a:ext>
                </a:extLst>
              </p14:cNvPr>
              <p14:cNvContentPartPr/>
              <p14:nvPr/>
            </p14:nvContentPartPr>
            <p14:xfrm>
              <a:off x="8759218" y="1799172"/>
              <a:ext cx="2543040" cy="4906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15E501-387B-6D2F-894A-5EEB3E847F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96218" y="1736172"/>
                <a:ext cx="2668680" cy="503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1713DF4-A669-52F8-AA37-4E658DDAD87C}"/>
              </a:ext>
            </a:extLst>
          </p:cNvPr>
          <p:cNvGrpSpPr/>
          <p:nvPr/>
        </p:nvGrpSpPr>
        <p:grpSpPr>
          <a:xfrm>
            <a:off x="9826618" y="491292"/>
            <a:ext cx="730080" cy="702720"/>
            <a:chOff x="9826618" y="491292"/>
            <a:chExt cx="730080" cy="70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C9204B-BA75-32CF-6D54-0C7811965B54}"/>
                    </a:ext>
                  </a:extLst>
                </p14:cNvPr>
                <p14:cNvContentPartPr/>
                <p14:nvPr/>
              </p14:nvContentPartPr>
              <p14:xfrm>
                <a:off x="10180498" y="549612"/>
                <a:ext cx="65160" cy="644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C9204B-BA75-32CF-6D54-0C7811965B5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17498" y="486612"/>
                  <a:ext cx="19080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D0223CB-B33B-24B8-8012-4A2838E1017C}"/>
                    </a:ext>
                  </a:extLst>
                </p14:cNvPr>
                <p14:cNvContentPartPr/>
                <p14:nvPr/>
              </p14:nvContentPartPr>
              <p14:xfrm>
                <a:off x="9826618" y="491292"/>
                <a:ext cx="730080" cy="84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D0223CB-B33B-24B8-8012-4A2838E1017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63978" y="428292"/>
                  <a:ext cx="85572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93B0052-0D6C-F1E9-4509-127570905843}"/>
                  </a:ext>
                </a:extLst>
              </p14:cNvPr>
              <p14:cNvContentPartPr/>
              <p14:nvPr/>
            </p14:nvContentPartPr>
            <p14:xfrm>
              <a:off x="73572" y="1749492"/>
              <a:ext cx="7262566" cy="5091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93B0052-0D6C-F1E9-4509-12757090584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33" y="1686492"/>
                <a:ext cx="7388205" cy="521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31FBF61-D549-D104-95C5-5416B3E8BA17}"/>
              </a:ext>
            </a:extLst>
          </p:cNvPr>
          <p:cNvGrpSpPr/>
          <p:nvPr/>
        </p:nvGrpSpPr>
        <p:grpSpPr>
          <a:xfrm>
            <a:off x="3818578" y="211212"/>
            <a:ext cx="917280" cy="1196640"/>
            <a:chOff x="3818578" y="211212"/>
            <a:chExt cx="917280" cy="11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85C466B-04FF-F962-7AA9-802EE3D8529C}"/>
                    </a:ext>
                  </a:extLst>
                </p14:cNvPr>
                <p14:cNvContentPartPr/>
                <p14:nvPr/>
              </p14:nvContentPartPr>
              <p14:xfrm>
                <a:off x="3818578" y="250092"/>
                <a:ext cx="99360" cy="1157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85C466B-04FF-F962-7AA9-802EE3D8529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55578" y="187452"/>
                  <a:ext cx="225000" cy="12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21A2161-0DBE-6C67-95E9-458AF0B7172C}"/>
                    </a:ext>
                  </a:extLst>
                </p14:cNvPr>
                <p14:cNvContentPartPr/>
                <p14:nvPr/>
              </p14:nvContentPartPr>
              <p14:xfrm>
                <a:off x="3854578" y="211212"/>
                <a:ext cx="881280" cy="148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1A2161-0DBE-6C67-95E9-458AF0B717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91578" y="148572"/>
                  <a:ext cx="10069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0276D67-9852-95C3-8B5A-18C408DCDE31}"/>
                    </a:ext>
                  </a:extLst>
                </p14:cNvPr>
                <p14:cNvContentPartPr/>
                <p14:nvPr/>
              </p14:nvContentPartPr>
              <p14:xfrm>
                <a:off x="3947458" y="611892"/>
                <a:ext cx="628200" cy="24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276D67-9852-95C3-8B5A-18C408DCDE3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84818" y="549252"/>
                  <a:ext cx="753840" cy="15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0136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62FE-2853-37E7-CA93-CCE36D03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Split – Root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F51B-BCE3-89E0-8E1F-D28F96879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the root node we need to:</a:t>
            </a:r>
          </a:p>
          <a:p>
            <a:pPr lvl="1"/>
            <a:r>
              <a:rPr lang="en-US" dirty="0"/>
              <a:t>Split the data using each feature, measure the resulting purity of the child nodes. </a:t>
            </a:r>
          </a:p>
          <a:p>
            <a:pPr lvl="1"/>
            <a:r>
              <a:rPr lang="en-US" dirty="0"/>
              <a:t>Choose the one that is most pure (we’ll use Gini). </a:t>
            </a:r>
          </a:p>
          <a:p>
            <a:endParaRPr lang="en-US" dirty="0"/>
          </a:p>
        </p:txBody>
      </p:sp>
      <p:pic>
        <p:nvPicPr>
          <p:cNvPr id="4098" name="Picture 2" descr="Gini Impurity and Entropy for Decision Tree | by Arpita Kaushik | Medium">
            <a:extLst>
              <a:ext uri="{FF2B5EF4-FFF2-40B4-BE49-F238E27FC236}">
                <a16:creationId xmlns:a16="http://schemas.microsoft.com/office/drawing/2014/main" id="{D92FC8B7-3110-8FE7-AF4B-AF7573412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66" y="3429000"/>
            <a:ext cx="38735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18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B022-BAF7-B088-A4E6-78DC7516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5DC0-FF2D-1FDE-A184-613C450A5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4" y="2015734"/>
            <a:ext cx="7100372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True:</a:t>
            </a:r>
          </a:p>
          <a:p>
            <a:pPr lvl="1"/>
            <a:r>
              <a:rPr lang="en-US" dirty="0"/>
              <a:t>Gini Impurity = 1 — (5/(5+1))^2 — (1/(5+1))^2 = .277</a:t>
            </a:r>
          </a:p>
          <a:p>
            <a:r>
              <a:rPr lang="en-US" dirty="0"/>
              <a:t>False:</a:t>
            </a:r>
          </a:p>
          <a:p>
            <a:pPr lvl="1"/>
            <a:r>
              <a:rPr lang="en-US" dirty="0"/>
              <a:t>Gini Impurity = 1 — (1/(3+1))^2 — (3/(3+1))^2 = .375</a:t>
            </a:r>
          </a:p>
          <a:p>
            <a:r>
              <a:rPr lang="en-US" dirty="0"/>
              <a:t>Since these leaf nodes represent a different number of patients (True = 6, False = 4), we have to get the weighted average of the leaf node impurities.</a:t>
            </a:r>
          </a:p>
          <a:p>
            <a:pPr lvl="1"/>
            <a:r>
              <a:rPr lang="en-US" dirty="0"/>
              <a:t>Weighted Average Gini Impurity = (6/10)*.277 + (4/10)*.375 = </a:t>
            </a:r>
            <a:r>
              <a:rPr lang="en-US" b="1" dirty="0"/>
              <a:t>.3162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F5AF9CF-5F7E-7B51-175E-B6D8E9B32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7535" y="2188336"/>
            <a:ext cx="4928019" cy="32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27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C4750B-A498-B710-83D7-976847DBF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6B39-9506-ED9C-8561-71D72AE8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6DA6-A573-4264-04E8-13E381EBF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4" y="2015734"/>
            <a:ext cx="7100372" cy="3450613"/>
          </a:xfrm>
        </p:spPr>
        <p:txBody>
          <a:bodyPr>
            <a:normAutofit/>
          </a:bodyPr>
          <a:lstStyle/>
          <a:p>
            <a:r>
              <a:rPr lang="en-US" dirty="0"/>
              <a:t>True:</a:t>
            </a:r>
          </a:p>
          <a:p>
            <a:pPr lvl="1"/>
            <a:r>
              <a:rPr lang="en-US" dirty="0"/>
              <a:t>Gini Impurity = 1 — (4/(4+0))^2 — (0/(4+0))^2 = 0</a:t>
            </a:r>
          </a:p>
          <a:p>
            <a:r>
              <a:rPr lang="en-US" dirty="0"/>
              <a:t>False:</a:t>
            </a:r>
          </a:p>
          <a:p>
            <a:pPr lvl="1"/>
            <a:r>
              <a:rPr lang="en-US" dirty="0"/>
              <a:t>Gini Impurity = 1 — (2/(4+2))^2 — (4/(4+2))^2 = .444</a:t>
            </a:r>
          </a:p>
          <a:p>
            <a:r>
              <a:rPr lang="en-US" dirty="0"/>
              <a:t>Weighted Average Gini Impurity = (4/10)*0 + (6/10) *.444 = </a:t>
            </a:r>
            <a:r>
              <a:rPr lang="en-US" b="1" dirty="0"/>
              <a:t>.2664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F529C48-B865-5C3B-FEDB-9188424A3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1853754"/>
            <a:ext cx="55118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06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E393A7-9BCA-F98A-E697-36BF37195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7119-D68F-B1B5-ABBF-5C29FE6E5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Feature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C6BFD-2F6A-46BA-0D74-AC74D664B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4" y="2015734"/>
            <a:ext cx="7100372" cy="3450613"/>
          </a:xfrm>
        </p:spPr>
        <p:txBody>
          <a:bodyPr>
            <a:normAutofit/>
          </a:bodyPr>
          <a:lstStyle/>
          <a:p>
            <a:pPr algn="l">
              <a:lnSpc>
                <a:spcPts val="2400"/>
              </a:lnSpc>
            </a:pPr>
            <a:r>
              <a:rPr lang="en-CA" b="1" i="0" dirty="0">
                <a:solidFill>
                  <a:srgbClr val="242424"/>
                </a:solidFill>
                <a:effectLst/>
                <a:latin typeface="source-serif-pro"/>
              </a:rPr>
              <a:t>True:</a:t>
            </a:r>
            <a:endParaRPr lang="en-CA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lvl="1">
              <a:lnSpc>
                <a:spcPts val="2400"/>
              </a:lnSpc>
            </a:pPr>
            <a:r>
              <a:rPr lang="en-CA" b="0" i="0" dirty="0">
                <a:solidFill>
                  <a:srgbClr val="242424"/>
                </a:solidFill>
                <a:effectLst/>
                <a:latin typeface="source-serif-pro"/>
              </a:rPr>
              <a:t>Gini Impurity = 1 — (3/(3+2))2 — (2/(3+2))2 = .48</a:t>
            </a:r>
          </a:p>
          <a:p>
            <a:pPr algn="l">
              <a:lnSpc>
                <a:spcPts val="2400"/>
              </a:lnSpc>
            </a:pPr>
            <a:r>
              <a:rPr lang="en-CA" b="1" i="0" dirty="0">
                <a:solidFill>
                  <a:srgbClr val="242424"/>
                </a:solidFill>
                <a:effectLst/>
                <a:latin typeface="source-serif-pro"/>
              </a:rPr>
              <a:t>False:</a:t>
            </a:r>
            <a:endParaRPr lang="en-CA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lvl="1">
              <a:lnSpc>
                <a:spcPts val="2400"/>
              </a:lnSpc>
            </a:pPr>
            <a:r>
              <a:rPr lang="en-CA" b="0" i="0" dirty="0">
                <a:solidFill>
                  <a:srgbClr val="242424"/>
                </a:solidFill>
                <a:effectLst/>
                <a:latin typeface="source-serif-pro"/>
              </a:rPr>
              <a:t>Gini Impurity = 1 — (3/(3+2))2 — (2/(3+2))2 = .48</a:t>
            </a:r>
          </a:p>
          <a:p>
            <a:pPr algn="l">
              <a:lnSpc>
                <a:spcPts val="2400"/>
              </a:lnSpc>
            </a:pPr>
            <a:r>
              <a:rPr lang="en-CA" b="0" i="0" dirty="0">
                <a:solidFill>
                  <a:srgbClr val="242424"/>
                </a:solidFill>
                <a:effectLst/>
                <a:latin typeface="source-serif-pro"/>
              </a:rPr>
              <a:t>Weighted Average Gini Impurity = </a:t>
            </a:r>
            <a:r>
              <a:rPr lang="en-CA" b="1" i="0" dirty="0">
                <a:solidFill>
                  <a:srgbClr val="242424"/>
                </a:solidFill>
                <a:effectLst/>
                <a:latin typeface="source-serif-pro"/>
              </a:rPr>
              <a:t>.48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429E821-487F-AE96-90BB-789D5A869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1886840"/>
            <a:ext cx="53721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09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709D-CA56-FD6B-E63C-23610CD6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Root Node Decision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4C3FB5B-039A-C64A-67BF-F0CDDF959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790" y="2145806"/>
            <a:ext cx="4960443" cy="319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9FA5-693D-0F61-3D0B-8C64F85EE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233" y="1853754"/>
            <a:ext cx="6354567" cy="4199727"/>
          </a:xfrm>
        </p:spPr>
        <p:txBody>
          <a:bodyPr>
            <a:normAutofit/>
          </a:bodyPr>
          <a:lstStyle/>
          <a:p>
            <a:r>
              <a:rPr lang="en-US" sz="2400" dirty="0"/>
              <a:t>The lowest Gini is using Fever to split. </a:t>
            </a:r>
          </a:p>
          <a:p>
            <a:pPr lvl="1"/>
            <a:r>
              <a:rPr lang="en-US" sz="2000" dirty="0"/>
              <a:t>Fever is the root. </a:t>
            </a:r>
          </a:p>
          <a:p>
            <a:pPr lvl="1"/>
            <a:r>
              <a:rPr lang="en-US" sz="2000" dirty="0"/>
              <a:t>This results in the ‘most pure’ subsets. </a:t>
            </a:r>
          </a:p>
          <a:p>
            <a:r>
              <a:rPr lang="en-US" sz="2200" dirty="0"/>
              <a:t>If the tree is allowed to grow, we’d:</a:t>
            </a:r>
          </a:p>
          <a:p>
            <a:pPr lvl="1"/>
            <a:r>
              <a:rPr lang="en-US" sz="2000" dirty="0"/>
              <a:t>Repeat the same process from the right node.</a:t>
            </a:r>
          </a:p>
          <a:p>
            <a:pPr lvl="1"/>
            <a:r>
              <a:rPr lang="en-US" sz="2000" dirty="0"/>
              <a:t>Using those 6 records, what is the best split?</a:t>
            </a:r>
          </a:p>
          <a:p>
            <a:pPr lvl="1"/>
            <a:r>
              <a:rPr lang="en-US" sz="2000" dirty="0"/>
              <a:t>Repeat until 100% or a limit is hit. </a:t>
            </a:r>
          </a:p>
          <a:p>
            <a:pPr lvl="1"/>
            <a:r>
              <a:rPr lang="en-US" sz="2000" dirty="0"/>
              <a:t>Note: features can be reused for decisions.</a:t>
            </a:r>
          </a:p>
          <a:p>
            <a:r>
              <a:rPr lang="en-US" sz="2200" dirty="0"/>
              <a:t>If we used entropy, only the calculation is different.</a:t>
            </a:r>
          </a:p>
        </p:txBody>
      </p:sp>
    </p:spTree>
    <p:extLst>
      <p:ext uri="{BB962C8B-B14F-4D97-AF65-F5344CB8AC3E}">
        <p14:creationId xmlns:p14="http://schemas.microsoft.com/office/powerpoint/2010/main" val="26788511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</TotalTime>
  <Words>870</Words>
  <Application>Microsoft Macintosh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source-serif-pro</vt:lpstr>
      <vt:lpstr>Gallery</vt:lpstr>
      <vt:lpstr>Review the Trees!</vt:lpstr>
      <vt:lpstr>Trees</vt:lpstr>
      <vt:lpstr>Let’s Make a Tree!</vt:lpstr>
      <vt:lpstr>Data</vt:lpstr>
      <vt:lpstr>First Split – Root Node</vt:lpstr>
      <vt:lpstr>Feature 1</vt:lpstr>
      <vt:lpstr>Feature 2</vt:lpstr>
      <vt:lpstr>Feature 3</vt:lpstr>
      <vt:lpstr>Root Node Decision</vt:lpstr>
      <vt:lpstr>Instability in Building</vt:lpstr>
      <vt:lpstr>What if the Features are Continuous?</vt:lpstr>
      <vt:lpstr>Making your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Akeem Semper</dc:creator>
  <cp:lastModifiedBy>Akeem Semper</cp:lastModifiedBy>
  <cp:revision>8</cp:revision>
  <dcterms:created xsi:type="dcterms:W3CDTF">2025-01-10T16:55:59Z</dcterms:created>
  <dcterms:modified xsi:type="dcterms:W3CDTF">2025-01-10T17:47:38Z</dcterms:modified>
</cp:coreProperties>
</file>