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6" r:id="rId9"/>
    <p:sldId id="265" r:id="rId10"/>
    <p:sldId id="262" r:id="rId11"/>
    <p:sldId id="267" r:id="rId12"/>
    <p:sldId id="263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918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4kyRyKyOp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F210-4E76-6243-A304-D6F0BC18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Concepts,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BFCC-BBE0-8647-A73E-5C088F9E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That idea isn’t new (how do you predict if a restaurant will be good? If a job is worth applying for? If someone will date you?)</a:t>
            </a:r>
          </a:p>
          <a:p>
            <a:r>
              <a:rPr lang="en-US" dirty="0"/>
              <a:t>The scale, breadth, speed, and accuracy are new.</a:t>
            </a:r>
          </a:p>
        </p:txBody>
      </p:sp>
    </p:spTree>
    <p:extLst>
      <p:ext uri="{BB962C8B-B14F-4D97-AF65-F5344CB8AC3E}">
        <p14:creationId xmlns:p14="http://schemas.microsoft.com/office/powerpoint/2010/main" val="17678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4CAF-D6D0-694A-AB61-2E1920E5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Deep Learning Bit?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9FBA-237B-9548-9F64-6A986A8C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42564"/>
          </a:xfrm>
        </p:spPr>
        <p:txBody>
          <a:bodyPr>
            <a:normAutofit/>
          </a:bodyPr>
          <a:lstStyle/>
          <a:p>
            <a:r>
              <a:rPr lang="en-US" dirty="0"/>
              <a:t>Deep Learning uses neural networks – one type of algorithm of machine learning.</a:t>
            </a:r>
          </a:p>
          <a:p>
            <a:r>
              <a:rPr lang="en-US" dirty="0"/>
              <a:t>The DL algorithm can be replaced with linear regression, trees, or any other algorithm and the concepts are the same. </a:t>
            </a:r>
          </a:p>
        </p:txBody>
      </p:sp>
    </p:spTree>
    <p:extLst>
      <p:ext uri="{BB962C8B-B14F-4D97-AF65-F5344CB8AC3E}">
        <p14:creationId xmlns:p14="http://schemas.microsoft.com/office/powerpoint/2010/main" val="162850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BA67-7D49-EB4E-BAB8-9D1A6E05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D39A-FF08-CA4C-B93B-D8CA706B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 – Collect data on what we care about.</a:t>
            </a:r>
          </a:p>
          <a:p>
            <a:r>
              <a:rPr lang="en-US" dirty="0"/>
              <a:t>2 – ‘Clean’ that data up.</a:t>
            </a:r>
          </a:p>
          <a:p>
            <a:r>
              <a:rPr lang="en-US" dirty="0"/>
              <a:t>3 – Give the data to the algorithm to learn.</a:t>
            </a:r>
          </a:p>
          <a:p>
            <a:r>
              <a:rPr lang="en-US" dirty="0"/>
              <a:t>4 – Let the model generated from the algorithm make new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7132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26FF-0E91-564C-B45E-5EC85047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B9AF-722F-C146-92AC-365C584E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several types of models using different algorithms.</a:t>
            </a:r>
          </a:p>
          <a:p>
            <a:r>
              <a:rPr lang="en-US" dirty="0"/>
              <a:t>Apply these models in different types </a:t>
            </a:r>
            <a:r>
              <a:rPr lang="en-US"/>
              <a:t>of predictions… </a:t>
            </a:r>
          </a:p>
        </p:txBody>
      </p:sp>
    </p:spTree>
    <p:extLst>
      <p:ext uri="{BB962C8B-B14F-4D97-AF65-F5344CB8AC3E}">
        <p14:creationId xmlns:p14="http://schemas.microsoft.com/office/powerpoint/2010/main" val="380996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518A-2E52-014E-5328-B72B61B9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Regression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5469-086D-1405-3B6A-BB0DEC69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66;p18">
            <a:extLst>
              <a:ext uri="{FF2B5EF4-FFF2-40B4-BE49-F238E27FC236}">
                <a16:creationId xmlns:a16="http://schemas.microsoft.com/office/drawing/2014/main" id="{6F6C9129-109E-6937-FAFD-ACC16E90B9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83662"/>
            <a:ext cx="5906530" cy="4974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381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21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54D8A-8452-B932-7AA2-BF9AD4C8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34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C4510-BA31-1EE0-2CF1-7391548A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7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63C-9F28-F14A-9F8C-59EE63F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/>
              <a:t>this Cancer?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A566-68D7-3F49-B4F7-4CE4E822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tecting Breast Cancer with Deep Learning | by Favio Vázquez | Towards  Data Science">
            <a:extLst>
              <a:ext uri="{FF2B5EF4-FFF2-40B4-BE49-F238E27FC236}">
                <a16:creationId xmlns:a16="http://schemas.microsoft.com/office/drawing/2014/main" id="{02F2F04D-319C-C548-9FFC-36C8184F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91655"/>
            <a:ext cx="7943850" cy="532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6DD8-F5A7-0740-AF30-8DCC93F3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962902"/>
            <a:ext cx="3986212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How Risky is this driver?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edicting your casualties – how machine learning is revolutionizing  insurance pricing at AXA - Technology and Operations Management">
            <a:extLst>
              <a:ext uri="{FF2B5EF4-FFF2-40B4-BE49-F238E27FC236}">
                <a16:creationId xmlns:a16="http://schemas.microsoft.com/office/drawing/2014/main" id="{B4892820-0E5F-174A-A88E-E55111777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126" y="-65791"/>
            <a:ext cx="7762874" cy="68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4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12C-3BD9-8F4B-B530-C9E75280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Going to Buy My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F3BE-D5BD-3A4C-90BE-3F65A9D8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chine learning for digital advertising">
            <a:extLst>
              <a:ext uri="{FF2B5EF4-FFF2-40B4-BE49-F238E27FC236}">
                <a16:creationId xmlns:a16="http://schemas.microsoft.com/office/drawing/2014/main" id="{4C85B1AA-D8AD-F343-9377-1548B107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454276"/>
            <a:ext cx="9603275" cy="54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D3AE-FCA3-7A41-ADAC-A6F2D43D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Player Going to Excel in the NBA?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1B68-F3A4-F34F-9751-55F5B00D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E904DCD-2CEF-6340-9DCB-B381C892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5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D73-4FAC-4D41-86EA-C5F5CE0E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9DED-C62D-BC44-AB50-B3E70A73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66315"/>
          </a:xfrm>
        </p:spPr>
        <p:txBody>
          <a:bodyPr>
            <a:normAutofit/>
          </a:bodyPr>
          <a:lstStyle/>
          <a:p>
            <a:r>
              <a:rPr lang="en-US" dirty="0"/>
              <a:t>Computerized information systems allow us to capture massive amounts of data.</a:t>
            </a:r>
          </a:p>
          <a:p>
            <a:r>
              <a:rPr lang="en-US" dirty="0"/>
              <a:t>Machine learning is using computers to detect patterns and use those patterns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3931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C57B-29DA-E346-87A5-AF72722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12C2-629C-E64A-9DCE-02ACF5F7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tell the computer how to make predictions.</a:t>
            </a:r>
          </a:p>
          <a:p>
            <a:r>
              <a:rPr lang="en-US" dirty="0"/>
              <a:t>We give the computer old examples, it figures out how to make predictions itself. </a:t>
            </a:r>
          </a:p>
        </p:txBody>
      </p:sp>
    </p:spTree>
    <p:extLst>
      <p:ext uri="{BB962C8B-B14F-4D97-AF65-F5344CB8AC3E}">
        <p14:creationId xmlns:p14="http://schemas.microsoft.com/office/powerpoint/2010/main" val="30656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764B-46B4-4746-99C6-595B6CC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Done this Already….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11C5-D336-394B-AFB4-543B716E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catter plots | Foundations of AI &amp;amp; ML">
            <a:extLst>
              <a:ext uri="{FF2B5EF4-FFF2-40B4-BE49-F238E27FC236}">
                <a16:creationId xmlns:a16="http://schemas.microsoft.com/office/drawing/2014/main" id="{E35BD43B-2C9A-FF47-8188-E43ACC38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542473"/>
            <a:ext cx="10963275" cy="5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9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5FF6-D342-9740-ABFB-3AE0618B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descr="The wonderful and terrifying implications of computers that can learn | Jeremy Howard">
            <a:hlinkClick r:id="" action="ppaction://media"/>
            <a:extLst>
              <a:ext uri="{FF2B5EF4-FFF2-40B4-BE49-F238E27FC236}">
                <a16:creationId xmlns:a16="http://schemas.microsoft.com/office/drawing/2014/main" id="{EB5C5787-1192-784A-BD35-3EFF9D64A7D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67</TotalTime>
  <Words>262</Words>
  <Application>Microsoft Macintosh PowerPoint</Application>
  <PresentationFormat>Widescreen</PresentationFormat>
  <Paragraphs>27</Paragraphs>
  <Slides>17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Machine Learning</vt:lpstr>
      <vt:lpstr>Is this Cancer?</vt:lpstr>
      <vt:lpstr>How Risky is this driver?</vt:lpstr>
      <vt:lpstr>Who’s Going to Buy My Product?</vt:lpstr>
      <vt:lpstr>Is this Player Going to Excel in the NBA?</vt:lpstr>
      <vt:lpstr>Machine Learning</vt:lpstr>
      <vt:lpstr>What’s the Key?</vt:lpstr>
      <vt:lpstr>You’ve Done this Already….</vt:lpstr>
      <vt:lpstr>PowerPoint Presentation</vt:lpstr>
      <vt:lpstr>Old Concepts, New Applications</vt:lpstr>
      <vt:lpstr>What’s this Deep Learning Bit?</vt:lpstr>
      <vt:lpstr>The Process is Simple</vt:lpstr>
      <vt:lpstr>What are We going to do…</vt:lpstr>
      <vt:lpstr>Review – Regression and Gradient Descent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</cp:revision>
  <dcterms:created xsi:type="dcterms:W3CDTF">2021-08-16T15:15:58Z</dcterms:created>
  <dcterms:modified xsi:type="dcterms:W3CDTF">2025-01-09T17:10:42Z</dcterms:modified>
</cp:coreProperties>
</file>