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8" r:id="rId2"/>
    <p:sldId id="256" r:id="rId3"/>
    <p:sldId id="257" r:id="rId4"/>
    <p:sldId id="269" r:id="rId5"/>
    <p:sldId id="270" r:id="rId6"/>
    <p:sldId id="271" r:id="rId7"/>
    <p:sldId id="272" r:id="rId8"/>
    <p:sldId id="258" r:id="rId9"/>
    <p:sldId id="259" r:id="rId10"/>
    <p:sldId id="260" r:id="rId11"/>
    <p:sldId id="261" r:id="rId12"/>
    <p:sldId id="263" r:id="rId13"/>
    <p:sldId id="264" r:id="rId14"/>
    <p:sldId id="262" r:id="rId15"/>
    <p:sldId id="265" r:id="rId16"/>
    <p:sldId id="26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/>
    <p:restoredTop sz="94694"/>
  </p:normalViewPr>
  <p:slideViewPr>
    <p:cSldViewPr snapToGrid="0">
      <p:cViewPr varScale="1">
        <p:scale>
          <a:sx n="121" d="100"/>
          <a:sy n="121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3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190 229 24575,'-17'92'0,"0"1"0,0 0 0,0-1 0,5-38 0,1-1-2458,-5 35 0,-5 26 1,1-9-1,7-40 968,8-48 1490,0 31 0,3-26 2818,-3 26-2818,0-9 1719,4-10-1719,-5 69 0,6-61 0,5 23 0,1-2 6784,-3-35-6784,13 68 0,-10-71 0,12 71 0,-5-67 0,-1 26 0,-2 1 0,-2-29 0,14 54 0,-14-54 0,20 49 0,-19-44 0,18 48 0,-19-62 0,9 45 0,-10-46 0,8 47 0,-12-41 0,18 47 0,-13-47-6784,15 47 6784,-10-52-4537,10 40 4537,-15-43 0,8 23 0,-15-19 0,10-3 0,-10 0 4537,5-4-4537,-1-1 0,2-1 0,4-5 0,71 6 0,-48-5-2269,52 4 1,1 1 2268,-47-5-1012,30 3 1,23 3 0,-19-2 1011,-23-3-508,12 2 1,24 1 0,1-1 0,-23-1 507,-3-2 0,6 3 0,25 2 0,-2 1 0,-24-2 0,-12-1 0,27 2 0,23 3 0,-23-3 0,-26-5 0,11 3 0,15 3 0,-13-2 0,3-3 0,-7 3 0,11 2 0,-14-3 0,-10-3 0,39 5 0,-5-1 0,-55-4 860,29 2 0,-2 0-860,-38-3 2881,35-6-2881,-41 5 0,9-4 0,-11 5 4308,0 0-4308,10 0 6442,-7 0-6442,29 5 0,-27-4 0,38 5 0,-38-6 1033,16 0-1033,-21 0 0,0-6 0,0-6 0,0-1 0,-5-4 0,14-6 0,-17 8 0,23-23 0,-25 22 0,25-44 0,-23 40 0,23-67 0,-25 65 0,7-37 0,-2-1 0,-5 33-3392,3-41 0,0 1 3392,-3 41-2269,3-46 1,0-1 2268,-3 42-1517,0-49 0,1-1 1517,-3 51-1015,2-53 1,1-1 1014,-2 52 0,2-48 0,0-1 0,-3 52 0,2-46 0,1 0 0,-2 46 0,5-52 0,-1 1 0,-4 48 0,2-44 0,0 1 0,-3 49 111,2-39 1,1 1-112,-2 37 0,5-45 0,-1-1 0,-4 43 0,5-62 2140,-6 78-2140,5-24 3199,-4 21-3199,5-17 4038,-12 22-4038,5 0 0,-9 6 0,-18-21 0,11 22 0,-30-21 0,-2-1 0,21 19 0,-51-19 0,-2 0 0,48 17-2269,-57-7 1,0 0 2268,57 9-1012,-29 1 1,-20-1 0,17 2 1011,20 3-677,-35-4 1,-24-4 0,22 3 676,30 4 278,-25-2 1,-23-2 0,19 1-279,10 0 0,-6 2 0,-18 0 0,16 0 0,0-2 0,8 5 0,-11 1 0,19 2 0,26 0 0,-41 7 0,2 0 0,48-6 269,-26 9 1,2 0-270,32-9 0,-39 9 0,48-6 2101,-31-4-2101,37 10 3751,-43-5-3751,42 6 5609,-31-5-5609,29-2 0,-9 6 0,5-9 0,-11 9 0,9-11 0,-30 10 0,27-7 0,-47 18 0,44-18-2128,-30 12 1,-2 1 2127,26-10-1759,-35 11 0,-1 3 1759,37-11-1517,-38 3 0,-1-2 1517,36-3-483,-27-2 1,3 0 482,38 2 2556,-44 0-2556,47-2 3822,-22 0-3822,20-4 5714,-4 5-5714,5-6 3228,0 0-3228,0 0 0,0 0 0,6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24575,'12'0'0,"0"0"0,6 0 0,-5 0 0,4 0-8503,59-5 8503,-48 4 0,48-5-2818,0 6 2818,-48 0-928,29-2 0,-1-1 928,-35 2 0,44-10 0,-49 10 0,7-10 0,-18 10 0,-5-5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24575,'6'6'0,"0"0"0,-1 6 0,-4 0 0,10 10 0,-4-7 0,15 55 0,-7-47-4252,0 38 1,-2 1 4251,-5-34-1409,1 33 0,-2 0 1409,-6-37-1517,4 42 0,1 1 1517,-5-37-1015,4 40 1,1-1 1014,-5-44 0,15 71 0,-13-76 2029,13 34-2029,-15-40 3034,4 9-3034,-5-12 4537,0 1-4537,0 0 6784,0 0-6784,0 0 0,0 0 0,0 0 0,0 0 0,0-6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2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24575,'6'-7'0,"0"2"0,6 5 0,0 0 0,-5-6 0,4 5 0,6-4 0,-2 5 0,18-6 0,-18 5 0,50-4 0,-43 5-3392,34 0 0,1 0 3392,-30 0-2269,47 0 1,2 0 2268,-44 0-1517,54-3 0,0 0 1517,-54 2-1015,48-4 1,0-1 1014,-50 5 2029,51-4-2029,-27 5 0,12 5 0,-1 2 0,27 10 0,-71-9 1183,65 13-1183,-64-19-872,59 19 872,-61-13 3088,45 9-3088,-48-10 4717,16-2-4717,-21-5 0,-5 0 0,-2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169 573 24575,'0'12'0,"0"5"0,0-4 0,0 10 0,0-10 0,0 4 0,5 16 0,2-21 0,5 46 0,-6-45 0,0 51 0,-6-45 0,0 46 0,0-47 0,0 52 0,0-50 0,-6 65 0,5-62-3392,-2 27 0,1 1 3392,2-27-2269,0 42 1,0 1 2268,0-37-1517,0 58 0,0 2 1517,0-55-1015,0 59 1,0 0 1014,0-62 0,0 46 0,0-1 0,0-51 0,0 33 0,0-1 0,0-34 0,0 27 0,0-1 0,0-27 1801,-6 57-1801,5-61 0,-9 29 0,8-33 0,-8 23 0,8-22 0,-3 38 0,5-30 0,-5 42 0,3-43 0,-13 47 0,12-50 2857,-8 45-2857,11-48 4337,0 21-4337,0-25 6484,6-1-6484,0-7 757,12-5-757,-5 0 148,4 0-148,22-5 0,-20 4 0,56-10 0,-53 4-3392,30 1 0,3 0 3392,-23 0-2269,47-1 1,5 3 2268,-27 3-1012,10-1 1,16 0 0,-9 0 1011,-23 2 0,1 0-677,30 0 1,12 0 0,-14 0 676,11 0 0,-9 0 0,14 0 0,-20 0 0,-23 0 0,25 2 0,20 0 0,-23 0 0,-29-1 0,54 2 0,-5-1 0,-66-2 0,39 0 0,-2 0 0,-41 0 0,40 3 0,0-1 0,-38 0 0,45 3 0,1 0 0,-38-3 0,30 1 0,0-1 0,-30-2 0,20 0 0,-1 0 0,-25 0 210,38-5 1,0-1-211,-36 4 0,37-7 0,-2 2 0,-42 5 0,35-3 0,1 0 0,-34 3 0,36-3 0,0 0 0,-37 3-211,34-1 1,1 1 210,-35 2 0,44 2 0,2 1 0,-41-1 0,56 3 0,0 0 0,-53-3 153,45 0 1,-1 1-154,-45-3 0,33 0 0,1 0 0,-29 0 476,20 0 0,0 0-476,-24 0 0,50 0 0,-59 0 0,41 0 0,-46 5 992,67 2-992,-62-1-221,32 3 0,1-2 221,-32-4-525,31 4 0,1 1 525,-27-1 0,24-4 0,1 1 0,-26 6 1851,52-8-1851,-64 3 1754,27-5-1754,-29 0 4190,7 0-4190,-15-6 6266,-2 0-6266,-5-6 0,11-37 0,-8 27 0,13-59 0,-15 61 0,4-72 0,-5 69-2610,0-39 0,0 0 2610,0 34-2269,0-54 1,0-2 2268,0 49-1012,3-29 1,1-21 0,0 18 1011,-1 27-677,3-29 1,3-20 0,-3 21 676,-3 30 0,4-23 0,4-19 0,-3 18 0,-4 28 0,6-61 0,2 2 0,-6 66 0,-2-52 0,-1 3 0,2 55 543,-4-30 0,-2 0-543,1 31 2567,0-51-2567,0 52 0,0-30 0,0 35 0,5-20 0,-3 20 3838,3-25-3838,-5 23 0,0-28 0,0 28 0,0-38 0,0 35 0,0-57 0,0 55 0,5-30 0,1 0 0,-4 25 0,9-71 0,-11 77-409,0-61 409,0 60 0,0-50 0,0 54 0,0-27 0,0 29 0,0-7 0,0 10 5537,-5 5-5537,-2 2 3765,-10 5-3765,4 0 0,-10 0 0,-5 5 0,6-4 0,-53 15 0,52-13-3392,-41 7 0,0 1 3392,35-3-2269,-48 1 1,0-1 2268,46-1-1517,-63 1 0,-5-1 1517,55-4-677,-25 1 1,-19 0 0,19-1 676,25-3 0,-24 0 0,-20 0 0,22 0 0,27 0 0,-27-3 0,-21-1 0,21 0 0,28 1 0,-30-2 0,-21-1 0,19 1 0,25 4 0,-26-2 0,-20-1 0,19 0 0,23 3 0,-17-2 0,-15-1 0,17 0 0,25 3 0,-57-4 0,1-1 0,61 5 0,-52-2 0,2 1 0,55 2 0,-41 0 0,1 0 0,43 0 0,-38-3 0,0 0 0,38 2 244,-41-4 0,1-1-244,38 5 0,-29-2 0,2 1 0,34 2 1172,-54 10-1172,56-7 0,-51 23 0,51-22 0,-72 33 0,67-31 0,-27 12 0,0 0 0,29-14 0,-69 23 0,70-25 0,-75 19 0,72-13-307,-27 4 1,1-1 306,27-3-539,-73 18 539,74-22 0,-75 22 0,75-23 0,-58 18 0,61-18 2230,-40 12-2230,42-13 0,-27 8 0,30-8 0,-24 3 0,27 0-754,-47 2 754,44-1 0,-36 1 0,-2-3 0,26-3 0,-38 2 0,0 0 0,38-3-992,-33-3 0,0 0 992,35 2 1701,-61-4-1701,66 5 2872,-19 0-2872,26 0 0,0 0 0,6-6 4293,-31 0-4293,24-1 0,-47 2 0,43 5 6421,-37 0-6421,37 0 0,-26 5 0,28-4 1097,-18 4-1097,19-5 0,-9 0 0,17 0 0,0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1 24575,'0'11'0,"0"1"0,0 0 0,0 5 0,0-4 0,0 5 0,0 15 0,0-16 0,-5 58 0,3-53-3437,-3 32 3437,5-42 0,0 0-596,0 0 596,0 0 0,0 0 0,0-1 0,0 7 0,-5 21 0,3-15-2724,-5 42 0,-1 3 2724,5-33-720,-1 31 0,0 20 0,1-19 720,3-28-905,-1 29 1,-1 19-1,0-20 905,1-31-677,-1 26 1,0 18 0,0-18 676,2-28 0,0 51 0,0-2 0,0-56 0,6 68 0,-5-79 2029,4 16-2029,1-26 0,-5-7 3034,4-7-3034,6-26 0,-8 16 810,7-17 1,-10 28 0,0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7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79 24575,'7'-5'0,"3"4"0,-3-5 0,5 6 0,0 0 0,11-5 0,-9 4 0,51-15 0,-42 8 0,69-9 0,-66 10 0,62-4 0,-61 10 0,43 1 0,-52 1 0,25 15 0,-28-13-6784,13 34 6784,-20-26-4057,8 54 4057,-15-45-3193,-6 55 3193,2-50 0,-12 14-2135,-8 19 2135,13-40 1067,-16 29 1,-6 7-1068,-25 7 0,3 2 2713,-11-16-2713,51-45 4537,-14 3-4537,15-5 6784,-4 0-6784,0-11 0,4 9 0,-26-20 0,22 20 0,-42-14 0,41 14 0,-42-8 0,43 8 0,-21-8 0,30 8 0,-3-3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24575,'0'12'0,"5"-5"0,-4 3 0,5-3 0,-6 5 0,0 0 0,0 0 0,5-6 0,-4 21 0,10-12 0,-10 14-6784,21 31 6784,-18-38-2269,11 34 1,2 0 2268,-8-30-1517,5 31 0,0-2 1517,-6-32-2029,13 63 2029,-18-67 1685,23 56-1685,-22-55 2863,23 34-2863,-24-39 4281,13 2-4281,-15-7 6403,10-8-6403,-5 3 1152,6 0-1152,0-3-1696,0-3 0,-5 0 0,-2-4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1 546 24575,'5'-7'0,"2"2"0,5 5 0,0 0 0,0 0 0,0 0 0,-1 0 0,1 0 0,0 0 0,16 0 0,-12 0 0,12 0-6784,32 5 6784,-36-4-760,32 2 0,1 0 760,-32-3 0,73 0 0,-78-6 0,50-11 0,-51 8-1088,41-34 1088,-48 31-716,25-37 716,-29 33 0,4-44 0,-7 40-2570,-26-72 2570,10 68-447,-12-28 0,-2 2 447,8 33 477,-22-42-477,26 56 0,-14-13 0,12 15 0,-34 6 0,31 3 0,-47 20 0,52-14 0,-33 27 0,-3 4 0,28-17-630,-18 18 0,3-1 630,28-30-2029,-29 66 2029,25-61 190,-7 33 1,0-1-191,11-35 1952,-2 58-1952,10-58 3184,0 16-3184,0-21 4762,10 0-4762,-7 0 0,40 16 0,-36-13-1222,68 45 1222,-59-46-1997,34 27 0,2-3 1997,-26-27-1517,36 18 0,-1 0 1517,-39-20-1015,37 3 1,-1-2 1014,-40-3 1756,64-2-1756,-65-5 2899,16 0-2899,-21-5 0,5-2 0,-9-5 0,19-10 0,-18 12 0,9-11 0,-13 20 0,-5-5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00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427 203 24575,'-5'-6'0,"4"-5"0,-15 4 0,13-5 0,-7 0 0,-11-10-8503,10 7 8503,-17-2 1719,1-4-1719,6 17 0,-8-12 0,11 16 0,7 0 0,-7 0 6784,5 5-6784,-20 17 0,18-11-6784,-34 47 6784,32-49-667,-32 60 667,38-56 0,-10 46 0,21-42 0,0 16 0,0-21 0,0 0 0,0 0 0,6-6 0,0 10 0,1-8 0,4 4 0,11 20 0,-6-26 0,28 42 0,-28-43 0,23 21 0,-25-24 0,25 3 0,-23-5-877,38-5 877,-35 3 0,41-19 0,-43 17 0,16-12 0,-26 11 0,4 3 0,-10-8 0,10 8 6020,-5-8-6020,6 8 0,0-3 2308,0-6-2308,5-2 0,7-32 0,-9 21 0,1-31 0,-16 39 0,0-12 0,0 16 0,0 0 0,-5 6 0,3-5 0,-3 5 0,0-6 0,4-11 0,-5 8 0,1-29 0,4 27 0,-5-32 0,6 33 0,-5-7 0,4 13 0,-4 3 0,5-5 0,-6 5 0,5 7 0,-4 7 0,5 5 0,0 15 0,0-11 0,5 33 0,-4-32 0,5 21 0,-6-24 0,0 3 0,0-5 0,0 15 0,0-11 0,5 38 0,-4-36 0,5 47 0,-6-46 0,5 29 0,-4-33 0,5 12 0,-6-13 0,0 8 0,0-9 0,5 4 0,-4-5 0,5-5 0,-6-2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01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451 863 24575,'-6'-5'0,"-5"4"0,-1-10 0,-1 10 0,-4-4 0,5 5 0,6-6 0,-21 5 0,17-4 0,-39 5 0,32 0 0,-37 10 0,37-7-6784,-43 44 6784,42-32-2269,-11 38 1,4 6 2268,14-30-1517,-9 57 0,3 3 1517,13-53-1015,-4 47 1,1-2 1014,7-54 1501,0 69-1501,0-78 2772,5 20-2772,2-31 4145,5-2-4145,-6 1 6199,5-5-6199,-4 4 1767,5 0-1767,-1-3 0,1 3 0,0-5 0,22 0 0,-17 0 0,54-27 0,-50 21-3392,25-27 0,0-3 3392,-24 20-2269,27-37 1,-1-2 2268,-25 28-1517,22-44 0,-4-3 1517,-26 44-1015,19-58 1,-4-1 1014,-24 54 0,7-26 0,3-20 0,-5 18 0,-7 25 0,3-26 0,2-19 0,-2 20 0,-4 27 0,3-56 0,-1 2 0,-5 59 0,-2-28 0,4 5 0,3 41 1332,-4-46-1332,5 47 2688,-1-32-2688,-4 30 4020,5-9-4020,-6 11 6011,0 11-6011,0 7 0,0 7 0,0 4-4451,-16 59 4451,12-49-504,-7 25 1,1-2 503,8-32 0,-8 41 0,9-41-46,-5 30 46,6-32 0,0 75 0,0-63-2094,0 41 0,0 0 2094,0-41 0,-2 39 0,-1-1 0,2-40-1176,-5 36 0,1-1 1176,4-36-693,-4 29 0,-1-1 693,5-31 1418,-4 64-1418,5-67 3039,0 41-3039,0-44 4544,0 17-4544,0-20 4096,0 4-4096,0-5 2666,0 0-2666,0-1 0,5 7 0,-4-5 0,5 9 0,-1-9 0,-4 20 0,5-17 0,-6 28 0,0-29 0,0 24 0,0-25 0,0 8 0,0-15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0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24575,'0'12'0,"0"0"0,0 0 0,0 0 0,-5 0 0,3 0 0,-3-1 0,5 1 0,0 0 0,0 42 0,0-31 0,0 41 0,-5-49 0,4 81 0,-5-66 0,3 34 0,1 0 0,1-36 0,-4 23 0,-1 0 0,0-22 0,-1 57 0,2-67 0,5 45 0,0-45 0,0 35 0,0-39 0,5 18 0,-4-19 0,10 13 0,-10-12 0,5 18 0,-6-19 0,0 24 0,5-27 0,-4 26 0,5-28-6784,-6 24 6784,5-24 0,-4 23 0,5-23 0,-1 19 0,-4-15 0,10-1 0,-10-7 0,4-5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02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2904 1 24575,'-12'0'0,"6"5"0,-5-4 0,4 10 0,-4-4 0,-28 20 0,26-11-4252,-35 21 1,-4 1 4251,30-14-1409,-49 32 0,-2 0 1409,44-31-1012,-21 17 1,-14 11 0,13-10 1011,18-12-677,-29 27 1,-19 19 0,17-16 676,25-21 0,-4 4 0,-15 17 0,-1 1 0,12-12 0,-18 17 0,4-2 0,-12 13 0,8-11 0,23-28 0,-1-1 0,-24 25 0,-11 9 0,12-13 0,-7-6 0,7-3 0,-11 9 0,14-11 0,5-6 0,1 1 0,-11 10 0,17-9 0,20-10 0,-38 41 0,7-1 0,48-45 0,-31 40 0,1 0 0,35-43 201,-20 31 0,0-2-201,18-32 0,-27 57 0,29-61 0,-28 45 0,31-45 505,-41 51-505,40-51 1253,-40 51-1253,36-57 1417,-27 40-1417,24-42 3698,-24 32-3698,22-32 0,-33 41 0,32-44 3914,-16 29-3914,21-35 2992,0 13-2992,6-17 2021,0 6-2021,6-16 0,6-22 0,-5 22 0,4-14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03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24575,'0'12'0,"0"-1"0,0 1 0,0 32 0,0-25-8503,0 62 8503,0-60-1409,-2 34 0,-1 2 1409,2-29-1517,-7 33 0,0 0 1517,5-37-2029,-23 67 2029,22-71 0,-23 55 0,25-55 1091,-14 49-1091,15-50 642,-10 30 1,10-40-1,-4 7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2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1 353 24575,'5'-12'0,"2"5"0,16-9 0,-9 8 0,9-4 0,-1 7 0,-7 5 0,40-5 0,-35 3 0,55-8 0,-55 8 0,51-19 0,-53 12 0,42-35 0,-42 27 0,26-38 0,-35 38 0,23-27 0,-23 29 0,19-7 0,-20 10 0,3 0 0,-1 10 0,-7-2 0,8 10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24575,'12'0'0,"0"0"0,0 5 0,5-4 0,-4 4 0,5-5 0,10 0 0,-12 0 0,11 0 0,23 0 0,-29 0-8503,76-5 8503,-73 4-1552,63-21 1552,-69 18-1105,31-27 1105,-34 27 0,18-23 0,-18 24 4617,8-7-4617,-11 10 4372,-1 0-4372,1 0 2171,0 0-2171,0 0 0,-5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24575,'12'0'0,"0"0"0,11 11 0,-9-8 0,4 12 0,-8-13 0,-3 8 0,21 2 0,-12-4 0,7 8 0,40 6-6450,-43-11 6450,40 15 0,20-3 0,-13-8 0,24 8 0,6-2 0,-74-17 0,64 33 6450,-67-27-6450,33 21 0,1 3 0,-26-13 0,45 29 0,-1 1 0,-43-26 0,41 35 0,0-2-6784,-43-38 6784,38 43 0,-55-62-2818,34 47 2818,-22-38-356,43 64 356,-55-61 0,22 36 0,-29-35 5213,13 9-5213,-15-11 0,21 15 0,-18-11 0,38 38 0,-30-41-1244,22 26 1,3 1 1243,-16-23-2045,27 32 1,1-1 2044,-25-31-510,22 23 1,0-1 509,-26-26 0,34 25 0,-39-31 4032,13-2-4032,-15-5 0,10 0 0,-10 5 0,26 2 0,-22 5 0,54 5 0,-50-9 0,44 13 0,-49-18 6029,23 12-6029,-25-13 2279,9 3-2279,-11-5 0,10 0 0,-7 5-6784,71 28 6784,-58-20 0,25 15 0,-3-3 0,-32-20 0,28 21 0,0 1 0,-20-19 0,60 39 0,-69-37 0,11 7 0,-22-12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6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471 302 24575,'0'-18'0,"0"5"0,0-4 0,0 15 0,0 4 0,0 10 0,0 31 0,0-23 0,-5 39 0,4-43 0,-15 43 0,8-39-6784,-9 50 6784,5-52-4537,-10 57 4537,12-53-1757,-21 68 1757,27-67 0,-10 30 0,1 1 0,11-29-1226,-9 36 0,1 0 1226,7-34 0,-4 29 0,-2 0 0,3-34 0,-3 31 0,0 1 0,2-29-427,-5 31 0,2 0 427,8-32 0,-14 72 0,15-75 1864,-5 49-1864,6-53 0,0 26 0,0-28 0,0 28 0,0-26 0,6 32 0,-5-33 2947,4 22-2947,1-29 4412,0 7-4412,6-16 6597,0 0-6597,38 0 552,-29 0-552,35 3 0,1 0-6709,-29-2 6709,48 4-2279,-16 4 0,-5 0 2279,-18-4-100,25 4 1,19 4 0,-3-1 99,6-2 0,-5 0 0,-6 0 0,3 0 0,7-2 0,5 0 0,-22-3 0,-29-4 0,41 2 0,-5-1 0,-52-2 0,39 0 0,-46 0 0,52 11 0,-44-3-21,39 7 1,2 3 20,-28-2 0,26 4 0,20 6 0,-17-5 0,-15-5-913,24 7 1,20 5 0,-22-8 912,-34-13-677,31 8 1,21 5 0,-20-5 676,-28-10 0,22 7 0,18 4 0,-20-4 0,-29-8 472,34 4 1,-3 0-473,-42-8 2497,29 0-2497,-38 0 0,15 0 0,-16-6 0,32 5 0,-33-4 0,45 5 0,-36 0 0,40 0 0,-41 0 0,47-6 0,-45 5 0,50-10 0,-51 10 0,57-10 0,-55 10 0,71-4 0,-69 5 0,74 0 0,-75 0 0,54-6 0,-59 5 0,33-15 0,-34 13 3734,17-13-3734,-20 15 5583,10-10-5583,-10 10 3625,4-10-3625,-10 5 0,9-6 0,-13 0 0,13 0 0,-15 0 0,4 0 0,1 5 0,-5-3 0,4 3 0,-5-5 0,0 0 0,0-16 0,0 12 0,0-38 0,0 35 0,6-62 0,-5 58-3392,2-35 0,-1-2 3392,-2 32-2269,0-44 1,0-1 2268,0 44-1517,3-51 0,0-1 1517,-2 49-1015,2-51 1,-1 0 1014,-2 52 0,0-47 0,0 1 0,0 47 0,0-40 0,0 1 0,0 42 424,0-30 0,0 1-424,0 33 0,0-58 0,0 63 2337,0-53-2337,-5 51 3607,4-24-3607,-5 32 5393,6 0-5393,0 0 3891,-5 0-3891,-2 6 0,1-5 0,-5 10 308,5-10-308,-6 10 0,5-10 0,-3 10 0,3-15 0,-5 13 0,-5-13 0,9 10 0,-8-1 0,10 2 0,-17-1 0,9 5-6784,-29-10 6784,25 10-4537,-78-15 4537,68 13-1517,-46-10 0,0 0 1517,43 9-677,-28-6 1,-19-3 0,17 4 676,21 5 0,-32-5 0,-21-3 0,22 1 0,32 2 0,-23 0 0,-18-1 0,20 1 0,28 1 0,-43 1 0,1 3 0,48 4 0,-30 0 0,0 0 0,34 0 0,-29 0 0,0 0 0,28 0 0,-33 0 0,0 0 0,30 0 0,-37 0 0,-1 0 0,36 0 0,-49-4 0,0-3 0,45-1 0,-36-5 0,-25-4 0,19 1 0,20-3 0,-22 1 0,-19-1 0,22 2 0,34 1 0,-53 5 0,2 3 0,57 2 0,-50 8 0,1 2 0,53-3 131,-41 8 0,2 3-131,41-3 393,-32 5 0,1 0-393,34-6 0,-67 8 0,72-15 0,-67 4 0,64-5 0,-75 5 0,75-3 344,-64 14-344,67-14 1471,-51 19-1471,51-18 0,-40 7 0,42-10 1364,-48 6-1364,45-5 0,-44 10 0,47-10 4123,-21 9-4123,30-3 0,-3 0 0,11-2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24575,'0'12'0,"0"0"0,0 0 0,0-1 0,0 1 0,0 0 0,6-5 0,-5 19 0,4-15 0,-5 37 0,0-30 0,6 36 0,-5-37-6784,4 42 6784,-5-41-4537,0 63 4537,-5-59-1464,-1 74 1464,-1-73 0,-4 57 0,10-61-426,-4 35 426,5-38 3601,0 11-3601,0-15 5384,0 0-5384,-5-5 773,3 3 0,-3-9 0,5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1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0 252 24575,'7'-5'0,"3"3"0,-3-8 0,5 3 0,0 0 0,0 2 0,5 5 0,-3 0 0,3 0 0,21-5 0,-19-2 0,68-10 0,-53 9 0,19-4 0,-1 2 0,-19 8-3392,30-14 0,-2 0 3392,-32 11-2269,41-14 1,0 0 2268,-44 15-1108,31-12 1,-1 0 1107,-33 12-504,58-22 504,-62 23 797,19-8 1,-31 11 0,-2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30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24575,'17'0'0,"-4"0"0,10 0 0,-4 0 0,-1 0 0,47 11 0,-19-4-6123,19 5 6123,-32-6-4756,16 4 4756,-17-2 0,20 4 0,13 4 0,-26-8 0,57 14 0,-43-9 4095,0-1-4095,-36-1 0,-18-10 0,-11 9 0,0-8 6784,6 8-6784,-15-3 0,11 5 0,-12 0 0,0 10 0,7-13-6784,-28 33 6784,25-30 0,-36 37 0,32-28 0,-23 13 0,31-15 0,-7-7 0,14-7 0,0 0 0,-3-3 6784,9 8-6784,-10-9 0,10 10 0,-15-10 0,13 10 0,-12-10 0,8 4 0,6-5 0,2 0 0,6 6 0,19-5 0,-15 4-6784,38 1 6784,-32-5-1608,54 9 1608,-50-8 0,66 14 0,-66-14 0,60 19 0,-66-13-1091,43 9 1091,-47-5 0,22 5 0,-20-3 5447,-1 8-5447,-1-9 0,-4 20 0,-1-17 0,5 38 0,-10-36 0,5 42 0,-6-43 0,0 37 0,-6-37-3985,-5 32 3985,3-33 1231,-29 38-1231,25-36 0,-37 31 0,39-35 0,-43 30 0,40-27 0,-41 32 0,43-34 0,-36 24 0,35-30 0,-32 23 0,30-29 0,-35 24 0,31-25 0,-26 9 0,36-6 0,-2-3 0,10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31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0 959 24575,'6'-7'0,"0"-4"0,6 5 0,0-1 0,0-4 0,6-1 0,-5-1 0,20-15 0,-17 14 0,39-30 0,-37 32 0,58-47 0,-55 51 0,21-20 0,-2-2 0,-26 18-3392,28-21 0,1 0 3392,-25 19-4068,41-39 4068,-45 49-3189,30-55 3189,-26 48-629,17-29 1,1 1 628,-16 29 0,45-48 0,-48 47 2566,38-33-2566,-38 33-377,32-36 377,-33 40 443,34-46-443,-38 41-1321,30-32 1321,-38 29 0,23-13 0,-25 15 0,14 1 804,-9 7 0,0 5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24575,'0'17'0,"0"-4"-9831,-6 4 8341,5-5 4308,-4 0-2818,5 11 1719,0-9-1719,-6 51 0,5-43 0,-2 36 0,1 1 6784,2-31-6784,-3 39 0,1-1 0,0-40 0,-1 28 0,1-1 0,2-32 0,0 60 0,0-62 0,0 35 0,0-39 0,5 23 0,-3-22 0,8 17 0,-8-20 0,8 20 0,-8-17 0,8 22 0,-8-23 0,3 7 0,-5-10 0,0 0 0,0 0 0,0-1 0,0 1 0,0 21 0,0-16 0,0 27 0,0-30 0,0 9 0,0-17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32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24575,'0'12'0,"5"15"0,-3-11 0,3 12 0,-5-16 0,5 10 0,-3-7 0,3 7 0,-5 6 0,0-7 0,0 34 0,0-31 0,0 40 0,0-45-6784,-11 51 6784,9-51-4537,-9 57 4537,11-57-3034,0 57 3034,0-57-2029,6 77 2029,-5-70 0,7 30 0,0 0 0,-5-33 1145,12 68-1145,-13-71 0,3 39 0,-5-43 2596,0 22-2596,0-23 3882,5 12-3882,-3-13 5805,8 8-5805,-8-9 2956,3 4-2956,-5-5 0,0 0 0,0 0 0,0 0 0,0 0 0,0 5 0,0-4 0,0 9 0,0-8 0,0 3 0,0-5 0,0-1 0,0 1 0,0 0 0,0 0 0,0-5 0,0-2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3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4040 0 24575,'-12'0'0,"0"0"0,5 5 0,-3-3 0,8 8 0,-50 18 0,35-16 0,-40 19 0,-4 1 0,34-18 0,-57 36 0,-2 2 0,45-31 0,-28 22 0,-22 15 0,16-11-463,8-11 463,10 2 0,-16 12 0,0 1 0,18-12 0,-4 4 0,-11 9 0,-14 12 0,20-15 0,30-20 0,-17 11 0,-13 9 0,14-10 0,23-15 0,-32 19 0,0-1 0,32-23 0,-27 14 0,0-2 463,23-18-463,-45 34 0,-2 1-6784,44-32 6784,-15 16 0,-4 5-4537,-22 17 4537,48-36-1517,-38 33 0,2-2 1517,38-37-1015,-32 32 1,2 2 1014,31-30 0,-20 16 0,2 0 0,24-16 2029,-41 27-2029,15-6 3034,10-4-3034,-40 32 4537,64-45-4537,-59 44 6784,57-52-6784,-47 51 0,40-48 0,-40 55 0,47-52 0,-41 47 0,42-52-6784,-43 50 6784,36-50-1837,-36 57 1837,37-50 0,-37 44 0,42-46 0,-51 36 0,54-37 0,-60 42 0,56-46-1964,-26 19 0,-2 0 1964,24-19-1314,-29 18 1,2 2 1313,34-14 852,-32 14 0,-1-2-852,27-18 0,-53 35 0,57-39 1085,-25 14-1085,29-17 0,-4 5 0,1-10 4009,10 10-4009,-9-10 5995,-8 20-5995,4-12 2383,-19 14-2383,19-17 0,-9 5 0,22-10 0,2 4 0,6-10 0,14-7 0,-12 4 0,25-19 0,-20 23 0,4-12 0,-13 16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37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24575,'5'-6'0,"-3"6"0,8 1 0,-3 10 0,0-5 0,9 6 0,-14 0 0,30 16 0,-21-18 0,33 43 0,-34-40-6784,38 62 6784,-41-54-2269,22 24 1,0 1 2268,-21-24-1517,31 42 0,2 0 1517,-23-39-677,14 27 1,11 18 0,-8-16 676,-9-19 0,15 25 0,12 19 0,-10-18 0,-14-20 0,19 23 0,15 18 0,-14-19 0,-17-25 0,15 19 0,12 17 0,-15-17 0,-23-27 69,32 37 1,-5-1-70,-38-42 0,22 22 0,0-1 0,-26-26 0,42 56 0,-37-55 0,38 66 0,-37-64-70,17 30 1,1-2 69,-17-32 0,23 40 0,4 0 0,-19-37 0,18 35 0,-2 0 0,-24-33 0,17 22 0,-1 1 0,-17-25 0,12 24 0,1 1 0,-15-24 483,28 58-483,-29-66 0,19 49 0,-15-55 0,15 55 0,-18-50 0,27 57 0,-27-55 455,34 69-455,-28-67 0,12 42 0,-16-45 0,16 40 0,-12-39 0,8 31 0,1-2 0,-7-32 756,36 67-756,-42-66 0,25 25 0,-34-26 2868,13 0-2868,-9-5 4289,-1 3-4289,0-3 0,-1-1 749,-4 5-749,-1-10 0,-1 4 0,-4-5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8:43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1 561 24575,'17'-6'0,"-9"10"0,8-8 0,-9 9 0,5-5 0,5 0 0,-4 0 0,36 6 0,-29-5-3392,36 4 0,1 1 3392,-27-5-2269,62 2 1,5-1 2268,-53-2-1012,43 0 1,28 0 0,-24 0 1011,-25 0-508,12 3 1,29 1 0,0 1 0,-28-1 507,-10 0 0,1 3 0,26 4 0,10 1 0,-8-1 0,-26-3 0,10 0 0,-18 1 0,23 3 0,11 2 0,1 0 0,-12-2 0,-24-3 0,21 0 0,-8-1 0,27 4 0,10 1 0,-11-1 0,-29-5 0,-3-3 0,10 0 0,27 1 0,-1-1 0,-31-1 0,-27-3 0,37 0 0,27 0 0,-28 0 0,-41 0 0,40 0 0,26 0 0,-25 0 0,-37 0 0,22 0 0,29 0 0,1 0 0,-26 0 0,-9 0 0,0 2 0,25 3 0,8 1 0,-7-1 0,-24-1 0,7 2 0,-3 0 0,26 1 0,8 1 0,-9 0 0,-26-4 0,2-1 0,7 0 0,27 2 0,-2 0 0,-32-2 0,-26-2 0,25 1 0,19 0 0,-22-1 0,-34-1 231,44-2 0,-3-1-231,-49 2 0,32-7 0,-1 0 0,-32 5 0,35-5 0,0 0 0,-32 7 0,37-2 0,1 1 0,-39 2-231,41 0 0,1 0 231,-40 0 0,37-3 0,-1 0 0,-39 2 328,37-9 1,0-1-329,-36 7 0,44-17 0,0-1 0,-41 15 0,46-22 0,0 0 0,-45 21 0,50-21 0,1-1 0,-50 18-329,58-10 1,-1 0 328,-55 13 0,60-5 0,2 2 0,-55 4 0,23 0 0,19 0 0,-18 1 0,-20-1 0,57-6 0,-4 1 0,-65 9 0,42-9 0,-3 0 0,-46 10 764,41-8-764,-54 11 2408,0 0-2408,-1 0 0,1-5 3599,0 4-3599,0-5 5383,0 6-5383,0 0 0,0 0 4230,6 0-4230,21 0 0,-15 0-6784,52 0 6784,-54 0-2318,75 6 2318,-73-5 0,32 2 0,1-1 0,-32-2-3769,67 0 3769,-74 0-603,53 0 603,-51 0 0,45 0 0,-48 0 409,38-5-409,-38 4 3672,27-5-3672,-29 1 955,7 4-955,-10-5 5964,-5 1-5964,-2-2 2474,-5-5-2474,-16-10 0,7 12 0,-13-11 0,-6 4 0,12 2-6784,-48-18 6784,43 24-4537,-65-23 4537,65 28 0,-23-18-3034,-8 10 3034,40-1 0,-83-9 0,25-8 3034,3 14-3034,-9-3 0,6 1 4537,38 9-4537,-54-8 0,0 0 6784,54 8-6784,-41-3 0,2 3 0,46 8 0,-39-5 0,63 6 0,2 0 0,11 0-6784,85 6 6784,-64-5-2269,48 4 1,-1 0 2268,-52-3-1517,49 3 0,2 0 1517,-47-3-1015,51 5 1,0 1 1014,-53-5 0,46 10 0,-1 0 0,-47-9 0,34 12 0,-1 0 0,-37-12 541,25 14 0,-1 1-541,-26-14 0,48 32 0,-58-28 2565,25 14-2565,-29-17 0,9 5 0,-5-10 3835,0 10-3835,-5-5 5735,9 6-5735,-8-5 3167,9 3-3167,-10-3 0,-2 5 0,-5-1 0,0 1 0,6 5 0,-5 2 0,4 10 0,-5-9 0,6 23 0,-5-26 0,4 16 0,-5-21 0,-5-5 0,-2 3 0,1-3 0,-5-1 0,10 5 0,-10-10 0,-11 20 0,11-11 0,-15 7 0,-2-1 0,11-14 0,-53 25 0,-3-2 0,11-4-3392,6 0 0,5 0 3392,23-11 0,-27 13-4537,38-13 4537,5-8-519,0 3 519,0 0 0,0 2 0,0-1 0,1 0 0,4-1 0,-19 7 2485,15-4-2485,-17 7 5321,-26 8-5321,6 3-2394,-13 3 1,-2-1 2393,4-4-1931,-14 9 0,6-3 1931,34-22-871,-46 23 0,-2 1 871,43-19-980,-55 16 1,-1 2 979,49-14 0,-46 10 0,0 0 0,49-15 0,-30 14 0,5 0 0,43-14 0,-29 16 0,53-23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30.37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768 49 24575,'-6'37'0,"0"-8"0,6-12 0,-5-11 0,4 5 0,-10 1 0,10 1 0,-15 46 0,14-36-984,-14 31 0,14-42 0,-3 0 0,5-1 477,-5 1 507,4 0 0,-5 0 0,6 0 0,-5 0 0,4 0 0,-5-1 0,6 7 0,-5-5 0,4 4 0,-10 53 0,10-44 0,-4 31 0,-1-2 0,5-33 0,-4 33 0,5-44 0,0 1 983,0 0 0,0 0 0,5 0 0,-3 0-472,3 0-511,-5 10 0,0-8 0,0 30 0,0-27-984,5 42 0,-4-40 0,5 72 0,-6-66 492,-2 33 0,-1 1-492,-4-34 492,-1 36 0,-1 1-492,1-36 492,-4 33 0,3-1-492,6-34 492,-5 34 0,0 1-492,7-32 492,-7 34 0,0 0-492,6-36 1437,-3 27 1,-1 3-454,1-11 983,3 15 0,-3 26 0,0 14-972,4-16-995,-5 3 431,6-74 553,0 0 983,0 0 0,0-1 0,0 1 0,0 0-941,0 0 138,0 0-180,0 10 0,-5-7 0,4 7 0,-10 43 983,10-40-492,-12 41 1,0 1 491,7-38-1475,-14 43 0,-2 0-492,12-45 492,-10 42 0,1 1-492,10-37 492,-3 46 0,3 2-492,8-42 492,0 56 0,2 1-492,0-61 492,7 56 0,0-1-492,-5-60 812,7 56 172,-10-22 0,0-7 0,0 15 200,0-2-200,0-51 0,0 56 0,0-54-492,5 29 0,1 1-492,-3-26 920,12 42 1,2 0 63,-12-38 374,22 51-374,-26-68 983,4 0 0,-5 0-912,6-1 912,-5 7 0,9-5-374,-8 4-609,8 0 983,-8-4 0,8 15 0,-8-14 0,3 9 0,11 57 0,-12-51-492,9 41 1,1-2 491,-6-41-492,-2 32 1,0-1 491,-1-34-492,-4 32 1,-2 0-41,1-31-451,0 38 0,0 2 0,0-38 0,-2 45 0,-1 0 0,1-43 0,-1 43 0,1 0 0,2-45 0,-2 38 0,-1-2 0,1-38 0,-5 36 0,-1 1 0,5-36-492,-5 45 0,0 2-492,7-43 492,-4 30 0,-1-3-492,5-37 492,-7 35 0,0 2-492,6-28 492,-9 41 0,1-1-492,7-43 0,-13 44 0,15-58 0,-5-1 0,1-4 783,4 4 201,-4-5 0,5 6 0,0 0 0,-6 0 0,5 0 0,-4-1 0,-1 1 0,5 0 0,-4 0 983,5 0 0,-11 63 0,9-47-492,-6 41 1,0 0-228,7-41-756,-2 36 0,0 0-492,3-39 492,3 31 0,0 0-492,-2-33 492,2 36 0,-1 0-492,-2-33 492,0 38 0,0 0-492,0-38 791,0 41 1,0-1 192,0-38 0,-2 36 0,-1 0 0,2-39 0,-7 36 0,0 0 0,5-34 0,-10 37 0,0 0 0,9-38-157,-9 43 0,0 0 157,5-40 0,-3 65 0,-1 3 0,-1-52 0,6 40 0,2-4 0,0-53 0,2 45 0,1 3 0,0-41 0,-3 47 0,0-4 0,3-53 382,-5 26 0,-1-1-382,5-28 0,-13 21 0,15-32 983,-15 32-185,8-22-798,-3 32 0,0 1 0,3-28 0,-8 41 0,0-1 0,11-38-341,-14 39 0,1-1 341,14-40-492,-9 46 0,0 0-122,10-42 614,-3 53 0,2-1 0,4-50 0,4 48 0,2-1 0,-3-50-133,5 33 1,0-1 132,-7-39 983,10 64-746,-10-66-237,-1 49 0,-6-50 0,-6 61 0,5-57 0,1 30 0,2 0 0,2-28 0,-3 34 0,0 0 0,3-34 284,-3 36 0,0 0-284,4-34 0,-2 42 0,0 0 0,3-40 0,-2 48 0,-1 0 0,2-46-492,-2 46 0,0 0 472,3-48 511,3 25 1,0-1 491,-2-35 0,10 20 0,-5-31 0,6 14 0,-5-12 0,4 29 0,-10-22-1967,4 59 0,-5-51 492,0 32 0,0 0-492,0-31 492,0 26 0,0-1-492,0-28 1692,0 47-708,6-57 0,-5 20 983,4-25 0,-5 10 0,0-4 0,0 14 0,0-12 0,-5 7 0,4-10 0,-5 5 0,6-3 0,0 3 0,0-5 0,0-1 0,0 1-830,0 0-153,-5-5 0,4 9 0,-10-9 0,10 21 0,-4-13 0,10 7 0,2-10 0,-1 0 0,5-6 0,6 21 0,-2-22 0,2 21 0,31 7 0,-32-20 0,60 40 0,-57-48 0,56 32 0,-37-27 0,15 7 0,-25-12 0,-16-5 0,0 0 0,-6 5 0,0 7 0,-1 7 0,-4-1 0,10-6 0,6 9 0,-2-12 0,34 29 0,-30-27-984,57 21 0,-55-25 492,32 0 0,2-2-492,-29 1 492,41-5 0,1-2-492,-41 1 492,38 0 0,0 0-492,-35 0 492,40 0 0,1 0-492,-35 0 492,34 0 0,0 0-492,-40 0 492,32 0 0,1 0-492,-31 0 492,41-3 0,-1 0-492,-41 2 664,39-2 0,-1 1 320,-43 2 0,33 0 0,0 0 0,-34 0 983,72 0-492,-40 7 1,2 1-461,17-6 1,1 0-32,-13 7 0,1-2 0,25-8 0,-14-3 0,-46 3 0,53-2 0,5 0 0,-35 3-328,12-2 0,16-2 0,-14 0-656,-6-4 963,9-2 1,15-3 0,-19 2 20,-24 1 0,25-10 0,19-5 0,-20 6 0,-27 8 0,49-25 0,-5-2 0,-57 24 0,28-16 0,-1 0 0,-30 19 491,23-12 1,0 3-467,-25 16 958,60-23 0,-61 25-827,51-4-156,-53 8 0,48 8 0,-48-3 0,53-1 0,-51 0 0,71-6 0,-67 0-492,33 0 0,-1 0 50,-30 0-50,38 3 0,1 4 9,-37 1 483,44 8 0,1 1 0,-44-6 0,41 6 0,-1-3 0,-42-11 0,34 3 0,2-2 0,-33-4 48,25 0 0,-1 0-48,-26 0 983,38 0 0,-52 0 0,14 0 0,-15 0 0,5 0 0,-6 0 0,0-5 0,0 4 0,0-5 0,0 6 0,0 0 0,0 0 0,-1 0 0,12 0 0,-8 0 0,18-10-660,-18 7-323,18-13 0,-24 9 0,28-10 0,-26 9 0,49-13 0,-40 18 0,56-18 0,-56 18 0,45-13 0,-48 15 0,22-15 0,-26 13 0,10-34 0,-10 25-984,15-42 0,-19 36 0,34-63 0,-36 57 492,17-30 0,-1 0-492,-17 31 492,9-31 0,2 0-492,-9 30 492,1-32 0,-1-1-492,-1 32 492,-4-32 0,-1 0-492,-2 34 0,0-37 0,0 48 0,5 0 1967,-3 0 0,3 0-447,-5-5-536,0 3 983,0-3 0,0-22-436,0 21 436,0-21 0,5-42 0,-3 52-492,8-58 1,1-3 491,-7 54-492,13-58 1,3-4 491,-7 46-656,0-15 1,1-18 0,-2 14 655,0 5-926,-4-4 1,1-25 0,0-2 0,-1 19-58,1 22 0,-1 0 0,-2-29 0,-2-20 0,1 0 0,0 23 0,8-16 0,-11 26 0,-3-17 0,0 2 0,1 23 0,0 9 0,2-33 0,3-26 0,-2 24 0,0 28 0,4-15 0,3-17 0,0 18 0,-1 15 0,1-5 0,3-15 0,-3 18 667,-1 22-667,1-29 0,0-21 0,-1 21 0,0 27 0,-3-38 0,-2-26 0,1 24 0,0 32 0,-4-39 0,-1-27 0,-1 25 0,1 32 0,-1-31 0,-2-26 0,2 27 0,-1 39 0,-1-18 0,-1-18 0,1 23 0,1 33 0,0-44 0,-1 0 0,3 47 0,0-42 0,0 0 0,0 43 0,0-27 0,0-6 0,0-3-492,-7-1 0,-2-1-492,5-12 492,-11-16 0,-1 8-492,7 44 656,-2-22 0,-1-16 0,2 17-656,0 27 492,-4-55 0,2 3-492,9 57 492,-7-42 0,-1 0-492,9 44 492,-7-47 0,2-1-492,6 46 492,-5-67 0,1-1-492,4 59 656,-4-31 0,-1-21 0,1 20-656,2 26 770,-3-23 1,-3-18 0,3 19 213,3 26 0,-3-23 0,-2-17 0,1 18 0,5 26 0,-3-27 0,-2-18 0,3 17 0,3 23 0,-5-56 0,1 0 0,4 60 0,-2-57 0,1 2 0,2 59 0,2-27 0,1-18 0,2 18 0,3 25 0,3-62 0,1 1 0,-4 64 0,1-61 0,-2-2 0,-6 61 0,7-60 0,0 1 0,-5 61 0,7-51 0,1 1 0,-8 54 0,2-46 0,0 0 0,-5 46 0,0-39 0,0 1 0,0 42 273,0-34 0,0-1-273,0 35 0,-2-29 0,-1 0 0,2 32 491,-2-29 1,0-1-427,3 28-65,0-27 0,0 0 0,0 28-335,-2-30 1,-1-1 334,2 28 0,-4-38 0,-1-1 0,5 37-463,-4-44 1,-1-1 462,5 44 0,-3-45 0,-2 3 0,-1 48 0,1-43 0,0-1 0,-1 46 58,-1-50 1,1-3-59,4 43 0,-7-44 0,-1 0 0,8 47 0,-5-42 0,1 0 0,5 42 0,-5-31 0,-2 0 0,7 36-117,-19-74 117,18 75 0,-8-70 0,11 71 983,0-66-335,0 66 335,0-44 0,0 49 0,0-12 0,0 16 0,0 0 0,-5 0 0,4 0 0,-4 0 0,-1 5 0,0 2 0,-17-11 0,9 12 0,-30-28 0,27 28 0,-32-17-975,34 19-8,-34-8 0,32 8 0,-43-3 0,42 5 0,-36 0 0,38 0 0,-27-5 0,27-2 0,-33-5 0,32 5 0,-32-3 0,33 8 0,-6-8 0,-10 9-984,-11-5 0,2 6 0,-45 0 0,64 0 0,-58 5 0,61-3 0,-40 8 0,42-8 0,-37 3 0,37-5 0,-43 0 0,42 0 0,-47-5 983,47 3 1,-31 2 0,34 2 983,-28 8-856,26-9-127,-48 15 0,46-13 0,-62 13 0,60-15 0,-65 4 0,60-5 0,-61 0 0,61 0-722,-65 0 722,68 0-883,-73 0 883,68 0 0,-58-5 0,55 4-984,-56-15 0,60 13 1475,-23-8 1,-2 1 491,7 7 0,-19-8 0,-33 1 0,70 7-492,-37-3 1,0 1 491,39 5-492,-24 2 1,-4 2 491,1 2 0,-5 1 0,3-2 0,40-5 0,-25 5 0,24-3 0,-50 3-472,44-5-511,-60 0 0,62 0-984,-77 11 0,70-9 492,-44 11 0,-3 1-492,36-11 492,-46 12 0,0 2-492,42-8 492,-37 5 0,1 0-492,42-6 492,-32 3 0,1-1-492,41-7 492,-34 5 0,1-1-492,33-5 492,-29 1 0,1-1-492,31-2 1967,-69 0-408,70 5-575,-54-3 0,61 8 0,-23-9 983,31 5 0,-6-6 0,-5 5 0,4-4 0,-4 5 0,-6 4 0,9-7 0,-19 13 0,18-15 0,-34 4-547,31-5-436,-36 5 0,38-3 983,-12 3-14,17-5-969,-1 0 0,-11 5 0,9-3 0,-9 3 0,-4-5 0,11 0 0,-38 5 0,35-3 0,-56 3 0,54-5 0,-64-11 0,64 8-984,-49-12 0,53 13 0,-37-8 0,36 8 0,-57-14 0,53 14 0,-32-9 0,-16-5 0,-4 1 0,-8-3 0,-3-4 965,66 20 1002,-29-14 0,33 14 0,-2-8 0,6 8 0,5-8 0,-1 3 0,-3 1 0,8-5-656,-8 10 1,3-5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42.11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24 0 24575,'-7'25'0,"2"-2"0,0 15 0,4-14 0,-5 15 0,6-16 0,0-10-984,0 62 0,0-49 492,4 50 0,3 2-492,1-45 656,0 28 0,2 18 0,0-15-656,4-15 656,-2 28 0,0 22 0,-2-21-656,-1-22 656,-1 13 0,0 16 0,-3-22-656,-3-33 492,5 59 0,2 0-492,-7-54 492,4 44 0,-1-2-492,-5-52 925,5 56 59,2-71 0,0 11 0,-2-21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42.99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72 24575,'25'-7'0,"-3"-3"0,-10 3 0,0 1 0,11 0 0,-3 1-984,62-7 0,-50 4 492,48 1 0,1 3-492,-46 4 492,60 3 0,-1 0-492,-60-2 492,58 14 0,0 2-492,-53-11 492,45 19 0,-1 3-492,-48-16 492,43 12 0,-1 0-492,-41-13 492,55 9 0,2-3-492,-52-13 492,49 7 0,-3-1-492,-58-9 664,31 1 0,-2-4 320,-36-4 983,32-1-248,-41 2-735,5 5 0,-12-6 983,5 5 0,1-4 0,1-1 0,4 5 0,-5-4 0,0 5 0,-5-6-656,4 5 1,-5-4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55.52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305 202 24575,'-5'20'0,"4"1"0,-4-15 0,0 17 0,3-9 0,-3 9 0,0-6 0,-1 7 0,-6 6 0,-5 6 0,-1 15 0,6-22 0,-4 25-984,10-28 0,-1 5 0,2-9 0,5-10 0,0 0 0,0 0 104,0-1 880,-5 7 0,4-5 0,-4 4 0,-6 21 983,9-19 0,-14 61 0,15-58 0,-4 59 0,5-52 0,0 49-97,0-47-886,0 23 0,-5-35 0,-1 10 0,-6-4 0,0 19 0,1-11-984,-1 50 0,6-48 0,1 56 0,5-61 0,0 64 0,0-60 0,0 51 0,0-66 0,0 40 0,0-42 1967,0 22 0,0-26-182,5 9-801,-4-9 0,10 20 0,-10-17 0,20 43 0,-17-39 0,16 50 0,-18-52 0,13 36 0,-12-38 289,7 28-289,-5-18 0,-3 4 0,8 3 0,-9-18 0,4 7 0,1 16 0,-5-19 0,4 61 0,-5-57-984,-10 68 0,7-70 0,-17 75 0,17-72 492,-5 36 0,1 2-492,5-34 492,0 48 0,-1 2-492,3-46 492,3 50 0,-1 0-252,0-51 744,1 36 0,-1-1 0,-2-42 983,-5 72-541,4-75-442,-15 65 0,14-65 0,-14 70 0,15-69 0,-4 36 0,0 1 0,3-31-492,-2 49 0,-2 0 51,0-45 441,0 33 0,1 23 0,-1-19 0,-2-24 0,0 35 0,0 23 0,1-24 0,4-38 0,-2 31 0,-3 21 0,3-22 0,4-33 0,-1 36 0,0 23 0,1-22 0,1-31 0,0 27 0,0 20 0,0-23 0,0-33 0,2 51 0,1 0 0,-2-57 0,5 44 0,-1 0 0,-4-45 0,4 41 0,0 0 0,-3-41 0,1 48 0,-1 2 0,-2-46 371,0 59-371,0-80 983,0 1-68,0 0-915,5 0 0,-4 0 0,5 0 0,-6 0 0,0-1 0,0 1 0,0 0 0,5 29 0,-4-22 983,4 21 0,6 56 0,-9-63-492,6 52 1,0 0 491,-7-55-492,2 35 1,-1-2 491,-2-40 0,0 68 0,0-70-1475,0 36 0,0 3-40,0-31 40,3 68 0,-1 5-492,0-56 656,3 35 0,4 25 0,-3-22-656,-2-27 656,8 27 0,5 24 0,-4-26-656,-7-35 492,11 39 0,-3-7-492,-12-59 1772,3 49-788,-5-50 0,0 35 0,0-38 0,-5 38 0,3-36 0,-8 63 0,9-59-492,-2 36 0,1 1 171,2-31-171,0 44 0,0 0 265,0-43 227,-3 43 0,1-1 0,0-43 152,-1 34 0,1-2-152,2-36 962,0 62-962,0-68 983,5 47 0,-3-47-706,8 42-277,-9-43 740,10 63-740,-10-56-492,4 32 0,0 0-21,-3-31 513,3 39 371,0-4-371,-4 16 983,4-3-492,1-11 1,-1-7 491,-3-30-492,6 36 1,0 1 491,-7-36-492,3 30 1,3 0 87,-1-34-1563,6 75 0,-6-75 492,3 28 0,-2 1-492,-5-27 492,9 27 0,-1 0-492,-7-29 0,7 32 45,-10-42 939,5 31 0,-4-23 0,5 61 0,-6-60 983,5 64 0,-4-64-823,4 70-160,-5-68-492,5 27 0,1 1-492,-4-27 1390,6 29 1,0 1-407,-7-31-984,4 68 149,-5-71 1818,5 50 0,-3-52 0,3 36 0,-5-38 0,0 28 0,0-28-726,-10 43-257,7-39 0,-12 49 0,13-50 0,-13 51 0,12-50 0,-12 49 0,14-50 0,-9 40 0,8-42 0,-8 43 0,9-42 0,-10 47 0,10-47 0,-4 52 0,5-50 0,0 65 0,0-62 0,10 73 0,-7-74 0,18 53 0,-19-57 983,14 20 0,-10-30-491,6 13-492,-6-13 983,0 9 0,4 5 0,-2-7 0,14 33 0,-14-29 0,23 40-35,-21-42-948,17 16 0,-20-21 0,3 0 0,-9 0 0,10-6 0,-10 5 0,9-10 0,-3 10 0,-1-5 0,-1 6 0,6 0 0,-3-5 0,14 9 0,-9-14 0,9 9 0,-9-11 0,40 5 0,-33-4-492,35-2 0,0-3-492,-27-4 492,35-3 0,-1-1-492,-37 4 492,30-3 0,0 1-492,-32 7 0,66-7 0,-69 10 0,54 0 0,-55 0 0,55 0 0,-55 0 0,71 16 0,-67-12 646,44 11 1,2 1 337,-38-12 491,43 9 1,6 1-344,-27-7 835,29 5-878,-12-6 1,-9-1 877,-31 1-492,59 5 1,-2 1 491,-63-3-492,51 8 1,2-2 491,-49-11-492,38 9 1,-1 0 491,-40-10 0,69 12 0,-43 3 0,-1-9 0,29 22 0,-58-27-1475,28 10 0,2-1-492,-27-11 492,39 9 0,0-1-492,-36-7 492,37 2 0,-2 1-492,-43-1 492,41 0 0,-1 2-492,-38 1 492,46 2 0,2 1-492,-41-3 492,41 3 0,-2 0-492,-41-3 492,37 1 0,0-2-492,-37-6 492,44 3 0,1 3-492,-41-1 1322,42-1 1,2 2-339,-36 5 0,34-6 0,-1 0 0,-37 6 491,33-6 1,-5 0 491,-42 0 0,74 5 0,-22-5 0,-17 1-492,13 0 1,-5 2 491,-35-1-492,48-1 1,0 3 491,-46 2-492,46-5 1,15-3-984,-30 3 0,-2-2 375,-2 0 1,2-3-376,37-6 0,-14-3-492,-51 3 492,43-12 0,-2 0-492,-46 12 492,37-7 0,-1 1-492,-36 9 492,44 0 0,1 2-492,-41 0 492,46 6 0,0 2 84,-48-1 408,40 3 0,0 0 0,-42-3 0,44 1 0,1-2 0,-41-6 0,55-3 0,2-1 0,-53 0-112,27-7 0,19-6 0,-16 2 112,-21 2 0,24-3 0,20-3 0,-19 4 0,-26 5 0,30 2 0,21 1 0,-22 3 0,-29 3 0,30 0 0,23 0 0,-24 0 0,-33 0 0,22 0 0,17 0 0,-19 0 0,-27 0 0,50 0 0,0 0 0,-51 0 0,54 7 0,4 2 0,-50-5 491,42 6 1,3 1 54,-19-5-546,18-2 0,2-1 0,-10 2 0,-17-4 0,6-2 0,16 1 0,5 0 0,-16 3 0,3 2 0,-2-2 0,22-2 0,1 1 0,-11 3 0,3 3 0,-16 0 983,-5 0-492,25 8 1,0 0 491,-26-5-492,33 10 1,-7 0 491,-53-10-656,25 1 1,17 2 0,-17-2 655,-25-3-492,21 1 1,-7-4-285,-37-6-691,-1 0 484,1 0 0,5 0-984,-4 0 614,9 5 370,-9-3 0,3 3-612,-4-5 612,0 0 0,-1 0 0,1 0 0,62 10 0,-47-7 412,47 8-412,-42-11 983,-15 5-635,77-9 359,-66 8-707,43-7 0,-1-5 983,-47 1-492,51 1 1,2 0 491,-46 0-492,53-1 1,2 3 491,-47 3-492,53-2 1,0 1 394,-57 2-886,25 0 0,19 0 0,-17 0 0,-25 0 0,61-5 0,-2-1 0,-62 3 0,53-12 0,0-2 0,-55 12 0,50-14 0,0 1 0,-51 14 0,44-9 0,-2-1 0,-50 6 0,43-3 0,-1 0 0,-43 3 0,43-4 0,3 2 0,-40 8 0,38-4 0,1 1 0,-40 5 0,36 2 0,1 1 0,-37-1-492,32 0 0,-1 1-492,-33-3 492,35 0 0,2 0-492,-34 0 492,51-3 0,1 0-492,-47 2 492,59-4 0,1 0-492,-59 3 492,56-8 0,-1-1-492,-57 7 492,53-19 0,-1-2-492,-52 17 492,60-18 0,1-1-492,-57 16 656,27 1 0,20 0 0,-18 2-656,-27 2 770,29 1 1,21 1 0,-21 2 213,-29 1 0,25 0 0,18 1 0,-19 1 0,-27 0 0,52 6 0,0 2 0,-56-7 0,46 4 0,-1-1 0,-46-5 0,46 2 0,1 1 0,-46-2 0,53 7 0,1 0 0,-52-5 0,31 6 0,20 5 0,-19-3 0,-23-5 0,26 3 0,19 3 0,-21-4 0,-31-7 0,53 2 0,0-1 0,-57-2 0,48 0 0,0 0 0,-48 0 77,41-2 0,-1-1-77,-44 2 0,25-5 0,-2 1 0,-30 4 983,55-10-647,-55 10-336,55-15 0,-54 8 0,48-10 0,-50 6 983,46-5-67,-46 9-916,45-18 0,-44 22 0,49-34 0,-48 33 0,59-32 0,-59 27 983,44-17 0,-49 19 0,18-8 0,-20 14 0,4-8 0,-6 8 0,6-8 0,-4 8 0,14-8 0,-13 8 0,19-8 0,-19 8 0,13-8-750,-14 8-233,20-8 0,-18 8 0,18-3 0,-20 5 0,14 0 0,-13 0 0,8-5 0,-10 3 0,4-8 0,-3 8 0,4-8 0,-5 8 0,5-8 0,-4 9 0,4-5 0,-11 1 0,-1-2 0,-10-5 0,4 0 0,-9 0 0,8 0 0,-3 0 0,5-5 0,0 4 0,5-21 0,2 19 0,-1-40 0,5 36-984,-5-72 0,1 65 492,-1-40 0,-2-2-492,-3 39 0,4-58 492,3 18 0,0 3-492,-4 13 738,3-13 0,4-24 0,1-2 0,-4 23 230,-3 1 16,2 5 0,3-22 0,2-11 0,0 1 0,0 11 0,2-8 0,0 7 0,0-2 0,-1-9 0,0-2 0,0-1 0,-1 15 0,2-7 0,-2 10 0,-5 21 0,-4 15 0,5-52 0,0 4 382,-7 66-382,2-41 0,-1 1 722,-2 41-722,0-46 0,0-1 983,0 37-492,-2-43 1,-1 1 491,2 44-1475,-4-45 0,-1 2-492,5 46 492,-2-54 0,1-1-492,2 53 492,2-61 0,1 0-492,-2 60 492,5-50 0,-1 2-492,-4 54 492,2-35 0,-1 2-492,-2 37 492,-2-40 0,-1-1-492,2 36 688,-2-44 0,1 1 296,2 44 0,0-47 0,0-1 0,0 46 0,0-58 0,0-1 0,0 55-75,0-65 1,0 0 74,0 63 0,-5-27 0,-4-20 0,2 20 0,2 26 0,-11-60 0,1 1 0,13 64 0,-4-46 0,1 1 0,5 49 0,5-37 0,1 1 0,-4 39 0,9-39 0,-1-1 0,-7 37 0,5-52 0,-1-1 0,-5 48 0,0-63 0,1-1 0,-3 61 0,7-63 0,1 0 0,-4 65 0,19-58 0,1 2 0,-16 58 235,18-41 1,-1 1-236,-19 47 491,7-27 1,-1 1-362,-10 30-130,3-66 0,-5 66 475,0-32 0,0-2-475,0 29-342,2-36 0,1 0 342,-2 37-425,6-38 0,2 2 425,-1 40 0,0-41 0,1 1 0,-3 41-365,0-38 0,-2-2 365,-2 35 0,8-35 0,0 1 0,-6 34-135,17-39 0,0-1 135,-15 37 179,20-44 1,0-1-180,-19 44 0,14-46 0,-1 0 0,-16 45 0,11-52 0,1-2 0,-12 51 0,11-56 0,1 1 0,-12 56-180,10-55 1,3-2 179,-8 50 0,6-53 0,2 1 0,-2 52 0,4-55 0,-1 1 0,-8 58 0,12-56 0,-2 0 0,-15 59 329,16-56 0,0-1-329,-16 56 0,6-26 0,-2 5 0,-9 38 0,0-12 983,0 16 0,0 0-594,0 0-389,0 0 0,0 0 983,0 0 0,0-5 0,-5 4-411,4-5-572,-9-26 0,3 30 0,-4-55 0,4 55 0,-3-51 0,9 47 0,-4-53 0,5 51 0,0-72 0,0 68 0,-3-27 0,1 0 0,0 28 0,0-30 0,-1-1 0,3 28-492,0-35 0,0-1 5,0 35-5,0-38 0,0 1-492,0 37 492,0-35 0,0 1-492,0 35 492,0-35 0,0-1 349,0 35 143,0-30 0,0 1 0,0 33 983,0-63-977,5 66-6,-3-51 0,3 53 0,-5-47 0,0 46 983,0-57-297,5 60 297,-4-48 0,10 54 0,-5-34 0,1 28-95,3-34-888,-9 33 0,4-32 0,-5 33 0,0-28 0,0 28 0,0-38 0,0 35 983,0-46 0,0 46 0,0-41 0,0 43 0,0-38-164,0 38-819,6-27 0,-5 30 983,4-20 0,-5 20 0,0-9-760,0 11-223,0-5 0,0 3 0,0-13 0,0 12 0,0-8 0,0 11 0,-5 6 0,-7 0 0,0 6 0,-15 0 0,13 0 0,-60 0 0,50 0-492,-38 0 0,0 0-492,35 0 492,-36-2 0,1-1-492,38 2 492,-26-2 0,1 0-492,29 3 0,-48 0 0,51 0 0,-46-10 0,39 7 0,-61-13 0,58 15 492,-28-5 0,1 1-492,28 4 492,-54-2 0,-2 0-469,47 3 740,-33 0 0,-21 0 0,20 0 221,27 0 0,-27 2 0,-20 0 0,18 0 0,17-1 0,-8 4 0,-15 1 0,16-1 0,10-3 0,-35 7 0,6-2 0,52-5 109,-30 3 1,2 0-110,35-4 983,-52 10-680,55-10-303,-45 10 0,45-5 983,-29 6 0,-34 16-792,29-12 1,-1 0-192,4 0 0,-2-1-492,-30 4 0,5-5-349,23-6 841,-32 1 0,0-2 0,32-6-492,-25 5 0,4-1-492,42-4 1475,-24 2 1,3-1-66,33-2 557,-74 0 0,66 0-273,-41 0 273,49 0-341,-2 0 341,11 0 0,-1 0 0,1 0 0,-1 0-28,1 0 28,-1 0-483,1 0-500,-6 0 0,4 0-984,-60 6 0,47-5 492,-36 2 0,0-1-492,36-2 492,-41 0 0,0 0-492,38 0 492,-55-5 0,-2 0-492,51 2 656,-33-7 0,-23-4 0,21 4-656,27 4 656,-32-5 0,-23-3 0,24 4-656,35 7 817,-56-2 1,2 0 166,65 5 0,-33 0 0,3 0 0,36 0 0,-72 5 0,72 2 246,-32 1 0,-1 1-246,30-1 0,-49 6 0,-2-2 0,44-8 0,-27 2 0,-19 0 0,18-2 0,23-4 0,-34-4 0,-23-3 0,20 2 0,26 1-164,-31-6 0,-24-3 0,23 4 164,28 5 0,-25-3 0,-20-1 0,22 2 0,30 4 0,-24 1 0,-18-2 0,21 2 0,30 1 0,-32 2 0,-23 1 0,21 0 0,28-1 0,-31 0 0,-22 2 0,22-3 0,29-1 0,-19 0 0,-24 0 0,-2 0 0,21 0 0,1 0 0,4-2 0,-22-3 0,-8-1 0,7 1 0,23 1 0,-7-2 0,-10-3 0,-28-4 0,1 0 0,29 4 0,14 3 0,-4-3 0,-25-4 0,2-1 0,23 5 0,12 3 0,-26-7 0,-21-4 0,24 2 0,35 5 0,-23-1 0,-18 0 0,21-1 0,29-1 0,-33 3 0,-24 2 0,21 1 0,23-2 91,-15 4 1,-22 0 0,-5 1 0,16 0-92,16 0 0,-2 1 0,-8 1 0,-17 1 0,-6 0 0,6 0 0,16-1 0,5-1 0,3 1 0,-19 2 0,-17 2 0,4 0 0,26-1 983,14 1-656,-19 0 1,-18 0 0,21-1-84,29-1-244,-9 0 0,-6 0 983,-40-5-492,40 1 1,0 1-1,-1 0 1,-3-1-1,-22 1 1,12 1 491,42 2-492,-43 0 1,0 0 491,42 0-492,-49 2 1,-1 1 491,47-1-492,-58 3 1,-3 0-1476,52-3 492,-15 0 0,5 1-347,33-3-145,-76 5 0,56-4 492,-57 2 0,0 0-492,54-3 656,-25 0 0,-18 0 0,18 0-656,26 0 656,-29 0 0,-21 0 0,22 0-656,29 0 656,-25 0 0,-18 0 0,19 0-416,27 0 744,-56 0 0,1 0 0,60 0 0,-56 2 0,1 1 0,53-2 0,-30 5 0,-19 3 0,17-3 0,25-2 0,-28 4 0,-18 3 0,20-3 0,30-6 0,-58 4 0,0-1 0,61-5 0,-51 0 0,1 0 0,52 0 0,-43 0 0,1 0 0,45 0 0,-35 5 0,0 0 0,37-2 0,-41 10 0,-2 0 0,38-9 66,-40 7 1,0-1-67,45-8 337,-38 3 1,1 0-338,37-3 0,-42 3 0,-1 0 0,40-4 0,-60 2 0,-2 0 0,53-3-52,-29 0 1,-20 0 0,19 0 51,29 0-218,-31 0 0,-22 0 0,22 0 218,30 0 0,-24 1 0,-19 1 0,21 0 0,28-1 0,-51 2 0,1 0 0,53-3 491,-35 0 1,-4 0 442,19 0 49,-20 0 0,-8-16 0,-5-4-953,15 0-30,-8 2 0,7 4 0,39 10-984,-53-12 37,71 16 947,1 0 0,-1 0-199,1 0 199,-1 0 0,1 0 983,-1 0 0,6-6 0,-5 5 0,0-4 0,-2 5 0,-4 0 0,-15 0 0,15 0-479,-45 5-504,42 2-984,-48 5 0,50-6 1182,-50 10-198,49-13 0,-33 12 0,37-13 101,-11 8-101,13-8 0,-4 8 0,5-9 983,-4 5 0,3-6 0,-9 5 0,9-4 0,-19 15 0,17-13 0,-12 7-945,15-10-38,1 0 0,-6 0 0,4 0 0,-3 0 0,-11 0 0,11 0 0,-26 0 0,27 0 0,-12 0 0,15 0 0,-5 0 0,5 0 0,-10 0 0,9 0 0,-4 0 0,6 0 0,-1 0 0,1 0 0,-1 0 0,-10 0 0,8 0 0,-23 0 0,27 6 0,-21-5 0,23 4 0,-3-5 0,6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59.19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0 283 24575,'25'-14'0,"-7"-2"0,-8 15 0,-8-10 0,14 10 0,-14-10 0,30-1 0,-21 4 0,11-7 0,-6 8 0,-8-5 0,15-11 0,-10 9 0,5-20 0,-12 20 0,5-14 0,-10 14 0,15-13 0,-8 17 0,4 0 0,-6 32 0,-6-6 0,0 17 0,0 1 0,-6-12 0,1 36 0,-2 2 0,0-27-492,-3 47 0,4-1-492,4-51 492,-3 41 0,0 0-492,4-41 492,-7 41 0,0 0-492,5-41 492,-4 34 0,-2-2-492,3-41 492,-3 38 0,1 2-492,0-38 492,-4 52 0,3 3-492,6-45 492,-3 59 0,1 1-492,5-57 492,-2 57 0,-1-1-492,2-59 836,-2 50 1,0-2 147,3-50 323,0 35 1,0 0-324,0-41 983,0 37 0,0-43-518,0-4 518,0 4 0,0 0 0,0-4 0,0 5 0,0 20 0,0-20 0,-5 52 0,-1-50-858,-1 55-125,-4-55-984,10 50 0,-4-52 309,5 47 675,0-47-37,5 41 37,-3-41 0,3 14 0,-5-14 0,0-5 983,0 4 0,0-5 0,0 0 0,0 21 0,0-16 0,-5 26-492,4 8 1,0 2 219,-4 18-711,4-15 0,2-3 60,4-5-60,2-38 0,0 0 0,3-27 0,-8-9 0,3 1 0,0-40 0,-3 42 0,3-74 0,-5 80 0,0-31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1:59.937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0 413 24575,'19'-20'0,"-7"-1"0,-1 20 0,-5-10 0,6 10 0,-5-10 0,9 5 0,-8-6 0,9 5 0,32-14 0,-33 11 0,69-18 0,-69 20 0,71-8 0,-66 15 0,42-4 0,3-1 0,-34 5 0,32-3 0,20-3 0,-16 2 0,-20 2 0,38 0 0,27-2 0,-24 3 0,-29 2 0,6-2 0,22-1 0,-1 0 0,-24 0 0,-10 1 0,22-6 0,21-3 0,-25 3 0,-37 4 0,53-10 0,-2 1 0,-56 11 0,39-9 0,-2 0 0,-40 9-492,28-9 0,-1 0-492,-30 9 0,31-9 0,-42 11 0,-5-5 0,4 3 0,-5-3 0,6 5 319,6-5 665,-10-2 0,8 0 0,-10-8 983,6 12 0,-5-13 0,-28 25-738,9-6 1,-16 9 0,23-7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24575,'12'0'0,"0"0"0,0 0 0,0 0 0,-5-5 0,4 4 0,-5-5 0,6 6 0,0 0 0,11 0 0,-8 0 0,7 0 0,33-5 0,-33 4-6784,75-5 6784,-74 6-4537,58 0 4537,-62-5-544,35 4 544,-38-5 0,17 6 0,-19 0 4267,3-5-4267,-5 4 0,0-10 0,0 10 6380,21-5-6380,-15 6 0,36 0 0,-37 0 0,38 0 0,-38 0 0,27 0 0,-29 0 0,2 0 0,-12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0T17:32:00.73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67 24575,'25'0'0,"-8"-5"0,-6 4 0,-4-5 0,5 1 0,0 4 0,0-5 0,0 1 0,0 4 0,16-10 0,-12 10 0,12-5 0,47 1 0,-47 4 0,62 0 0,2 2 0,-53 0 0,31 2 0,21 1 0,-20 0 0,-31-3 0,31 3 0,21 1 0,-21-1 0,-32-2 0,57 2 0,-3 0 0,-64-4 0,39-3 0,-1 0 0,-42 2-492,27-4 0,-2-1-492,-28 5 0,54-10 0,-58 10 0,31-10 738,-34 10 0,2-4 0,-11 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36 232 24575,'0'12'0,"0"0"0,0 0 0,0-1 0,0 1 0,0 0 0,0 0 0,0 0 0,0 5 0,0-4 0,0 46 0,-5-41 0,3 34 0,-14 2 0,14-30 0,-5 28 0,3 8-6784,15 23 6784,-8-4-2269,9-19 1,2-8 2268,-5-29-58,19 46 58,-20-53 0,8 7 0,-14-13 0,8-9 4508,-3 5-4508,0-1 0,3-4 6740,-3 5-6740,5-6 131,0 0-131,0 0 0,0-6 0,0 5 0,10-26 0,-7 22 0,24-48 0,-23 40-6784,28-53 6784,-34 48-4537,38-58 4537,-41 55 0,21-30 0,2-1 0,-16 27-1293,18-44 0,1-2 1293,-20 41-489,8-21 1,-5 5 488,-14 31 2772,3-24-2772,-5 23 4145,0-17-4145,0 30 0,-5-6 4922,3 20-4922,-3-5 3045,5 6-3045,-5 0 0,4 16 0,-5-13 0,1 13 0,-2 16 0,1-25-6784,-10 56 6784,13-55-2244,-7 66 2244,10-64 0,0 69 0,0-70 0,10 54 0,-7-56-3793,18 35 3793,-13-44 0,15 27 0,-15-27 3793,13 12-3793,-13-15 2244,10 3-2244,-12-3 6784,21 5-6784,-22-1 0,32 1 0,-27-5 0,12-2 0,-10-5 0,16-11 0,-12 9-6784,33-35 6784,-37 25-1066,26-27 1066,-30 31 0,25-40 0,-17 33 0,22-55 0,-23 51 0,18-67 0,-23 62 0,7-35 0,-2 0 0,-11 32 0,4-33 0,0 2 0,-8 34-2092,0-30 0,0 0 2092,0 30 3831,0-73-3831,0 76 1036,5-45-1036,-4 50 0,5-22 0,-6 23 6594,0-7-6594,0 10 143,0 0 0,0 5 0,0 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4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5374 0 24575,'-5'12'0,"-1"0"0,-6 0 0,0 5 0,0-9 0,0 13 0,0-13 0,-26 35 0,20-24-2096,-26 24 2096,31-24 0,-46 41 0,20-17 0,-3 0 0,3-5 0,-8 3 0,-16 11 0,-14 11 0,-3-1 0,13-10-1972,6-11 0,0-1 1972,-15 13 0,-16 11 0,2-2 0,19-15 0,-8-1 0,22-17 0,-20 10 0,-10 4 0,-1 1 0,8-4 0,19-9 0,8-2 0,-2-1 0,-6 0 0,-20 7 0,-14 5 0,-6 3 0,-1-1 0,8-3 0,13-5 0,21-9 0,8-2 0,2-1 0,-23 7 0,-26 8 0,-12 4 0,1 0 0,14-5 0,27-9 0,-10 7 0,14-7 0,-22 11 0,-8 2 0,10-3 0,25-9 0,4 1 0,-25 12 0,-21 12 0,27-12 1646,40-16-1646,-50 26 0,3-1 0,54-29 0,-41 23 0,0-2 4394,41-27-4394,-40 27 0,3 1 0,44-28 0,-39 28 0,-1 0 0,36-22 0,-29 20 0,0-1 0,26-21 0,-18 16 0,1 0 0,24-16 0,-27 20 0,0 2 0,24-19-3392,-33 22 0,2-2 3392,35-22 0,-43 18 0,56-27 0,-41 22 0,26-15 0,-47 41 0,52-47 0,-16 30 0,21-38 0,10 12 0,4-16 6784,10 0-6784,10-5 0,-12 4 0,6-5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24575,'12'0'0,"-5"5"-9831,51 39 8341,-39-23 505,41 28 985,-53-37 98,25 15-98,-26-11 0,37 28 0,-6 18 0,5 18 0,-5-12 0,12 9 0,-8-7 0,6 11 0,-17-25 477,-23-39-477,3-4 1211,-3 4-1211,5-5 0,0 5 0,-5-4 0,3 4 0,-3-5 0,5 5-1684,5 2 1684,-4 5 0,5-6 3719,-6-1-3719,5 6 0,-4-9 3108,5 9-3108,26 24 0,3 2 1391,-15-16-1391,16 13 0,13 12 0,-14-13 3358,-19-20-3358,29 21 0,-1-1 628,-35-27-628,20 12 0,-1-1 0,-20-12 0,21 16 0,-1-1 0,-18-17-3392,36 26 0,2 2 3392,-31-26-1513,25 17 1,16 11 0,-15-10 1512,-18-13-1012,25 17 1,19 10 0,-19-13 1011,-26-22-677,21 19 1,17 12 0,-18-12 676,-24-20 143,14 19 1,-5-6-144,-31-24 1880,-3 8-1880,5-3 0,0-1 0,0 5 0,0-5 0,0 1 0,0 4 0,0-5 0,0 1 0,0 3 0,0-3 0,0 5 0,0-6 0,64 52 0,-54-39-205,52 37 1,1 0 204,-50-36-586,27 19 0,17 13 0,-13-12 586,-16-16 0,27 22 0,20 15 0,-18-14 0,-23-17 0,33 17 0,22 13 0,-25-13 0,-39-18 0,25 8 0,18 9 0,-23-12 0,-34-19 129,32 20 1,-3-1-130,-37-22 0,54 37 0,-61-34 379,40 24-379,-39-25 1805,30 24-1805,-28-22-389,47 38 389,-43-35 0,30 16 0,2 0 0,-29-16-246,40 25 1,1-2 245,-37-25-782,41 32 1,3-3 781,-40-34 0,33 30 0,1 0 0,-31-27 0,21 16 0,-2 2 0,-26-16 1190,47 22-1190,-57-26 2534,32 4-2534,-30-11 0,14 10 0,-14-13 3874,3 7-3874,-10-4 5792,3-5-5792,13 10 0,-13-5 2776,33 6-2776,-38 0 54,22-5 1,-26-2-1,5-5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4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24575,'0'12'0,"0"26"-6781,0-19 6781,0 19 1965,6-26-1965,-5 15 0,4-11-4463,-5 59 4463,0-51-1855,3 44 0,0 2 1855,-2-38-683,4 46 0,1-2 683,-5-48-1015,3 32 1,3-3 1014,-1-40 1264,6 73-1264,-5-74 2098,-2 43-2098,0-50 3694,-3 18-3694,3-19 0,-5 3 0,0-5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4T17:57:50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84 24575,'-5'-6'0,"3"-5"0,-3 4 0,11 1 0,0 0 0,6 6 0,5 0 0,-3 0 0,56 0 0,-45 0-3392,37 0 0,0 0 3392,-35 0-2269,39 1 1,2-2 2268,-35-4-1517,25 2 0,-1-1 1517,-31-2 0,50-5 0,-57 4 3034,19 1-3034,-36 0 4537,-4 6-4537,-4 6 6784,-21 0-6784,17 1 0,-12-2 0,16-5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74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9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59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68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1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45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23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2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06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49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16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D87E-2651-E74E-927E-AF44E27FBDF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FCDB45-FF54-FC48-9E45-E9B41883732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8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63" Type="http://schemas.openxmlformats.org/officeDocument/2006/relationships/image" Target="../media/image3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4.png"/><Relationship Id="rId61" Type="http://schemas.openxmlformats.org/officeDocument/2006/relationships/image" Target="../media/image32.png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1.png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customXml" Target="../ink/ink39.xml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../media/image41.png"/><Relationship Id="rId2" Type="http://schemas.openxmlformats.org/officeDocument/2006/relationships/image" Target="../media/image36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customXml" Target="../ink/ink37.xml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D70A-6501-012D-07F4-9FD93773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155F8-A85E-771F-403F-C8FFB39B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Trees:</a:t>
            </a:r>
          </a:p>
          <a:p>
            <a:pPr lvl="1"/>
            <a:r>
              <a:rPr lang="en-US" dirty="0"/>
              <a:t>Review of basics and step-by-step example. </a:t>
            </a:r>
          </a:p>
        </p:txBody>
      </p:sp>
    </p:spTree>
    <p:extLst>
      <p:ext uri="{BB962C8B-B14F-4D97-AF65-F5344CB8AC3E}">
        <p14:creationId xmlns:p14="http://schemas.microsoft.com/office/powerpoint/2010/main" val="10358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62FE-2853-37E7-CA93-CCE36D03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Split – Root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F51B-BCE3-89E0-8E1F-D28F9687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the root node we need to:</a:t>
            </a:r>
          </a:p>
          <a:p>
            <a:pPr lvl="1"/>
            <a:r>
              <a:rPr lang="en-US" dirty="0"/>
              <a:t>Split the data using each feature, measure the resulting purity of the child nodes. </a:t>
            </a:r>
          </a:p>
          <a:p>
            <a:pPr lvl="1"/>
            <a:r>
              <a:rPr lang="en-US" dirty="0"/>
              <a:t>Choose the one that is most pure (we’ll use Gini). </a:t>
            </a:r>
          </a:p>
          <a:p>
            <a:r>
              <a:rPr lang="en-US" dirty="0"/>
              <a:t>Step 1 – check is feature for a possible spit, compare their </a:t>
            </a:r>
            <a:r>
              <a:rPr lang="en-US" dirty="0" err="1"/>
              <a:t>ginis</a:t>
            </a:r>
            <a:r>
              <a:rPr lang="en-US"/>
              <a:t>. 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Gini Impurity and Entropy for Decision Tree | by Arpita Kaushik | Medium">
            <a:extLst>
              <a:ext uri="{FF2B5EF4-FFF2-40B4-BE49-F238E27FC236}">
                <a16:creationId xmlns:a16="http://schemas.microsoft.com/office/drawing/2014/main" id="{D92FC8B7-3110-8FE7-AF4B-AF757341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466" y="3859924"/>
            <a:ext cx="3873500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18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B022-BAF7-B088-A4E6-78DC7516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Feature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5DC0-FF2D-1FDE-A184-613C450A5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4" y="2015734"/>
            <a:ext cx="7100372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True:</a:t>
            </a:r>
          </a:p>
          <a:p>
            <a:pPr lvl="1"/>
            <a:r>
              <a:rPr lang="en-US" dirty="0"/>
              <a:t>Gini Impurity = 1 — (5/(5+1))^2 — (1/(5+1))^2 = .277</a:t>
            </a:r>
          </a:p>
          <a:p>
            <a:r>
              <a:rPr lang="en-US" dirty="0"/>
              <a:t>False:</a:t>
            </a:r>
          </a:p>
          <a:p>
            <a:pPr lvl="1"/>
            <a:r>
              <a:rPr lang="en-US" dirty="0"/>
              <a:t>Gini Impurity = 1 — (1/(3+1))^2 — (3/(3+1))^2 = .375</a:t>
            </a:r>
          </a:p>
          <a:p>
            <a:r>
              <a:rPr lang="en-US" dirty="0"/>
              <a:t>Since these leaf nodes represent a different number of patients (True = 6, False = 4), we have to get the weighted average of the leaf node impurities.</a:t>
            </a:r>
          </a:p>
          <a:p>
            <a:pPr lvl="1"/>
            <a:r>
              <a:rPr lang="en-US" dirty="0"/>
              <a:t>Weighted Average Gini Impurity = (6/10)*.277 + (4/10)*.375 = </a:t>
            </a:r>
            <a:r>
              <a:rPr lang="en-US" b="1" dirty="0"/>
              <a:t>.3162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F5AF9CF-5F7E-7B51-175E-B6D8E9B32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57535" y="2188336"/>
            <a:ext cx="4928019" cy="327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76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4750B-A498-B710-83D7-976847DBF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6B39-9506-ED9C-8561-71D72AE8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Feature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6DA6-A573-4264-04E8-13E381EB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4" y="2015734"/>
            <a:ext cx="7100372" cy="3450613"/>
          </a:xfrm>
        </p:spPr>
        <p:txBody>
          <a:bodyPr>
            <a:normAutofit/>
          </a:bodyPr>
          <a:lstStyle/>
          <a:p>
            <a:r>
              <a:rPr lang="en-US" dirty="0"/>
              <a:t>True:</a:t>
            </a:r>
          </a:p>
          <a:p>
            <a:pPr lvl="1"/>
            <a:r>
              <a:rPr lang="en-US" dirty="0"/>
              <a:t>Gini Impurity = 1 — (4/(4+0))^2 — (0/(4+0))^2 = 0</a:t>
            </a:r>
          </a:p>
          <a:p>
            <a:r>
              <a:rPr lang="en-US" dirty="0"/>
              <a:t>False:</a:t>
            </a:r>
          </a:p>
          <a:p>
            <a:pPr lvl="1"/>
            <a:r>
              <a:rPr lang="en-US" dirty="0"/>
              <a:t>Gini Impurity = 1 — (2/(4+2))^2 — (4/(4+2))^2 = .444</a:t>
            </a:r>
          </a:p>
          <a:p>
            <a:r>
              <a:rPr lang="en-US" dirty="0"/>
              <a:t>Weighted Average Gini Impurity = (4/10)*0 + (6/10) *.444 = </a:t>
            </a:r>
            <a:r>
              <a:rPr lang="en-US" b="1" dirty="0"/>
              <a:t>.2664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F529C48-B865-5C3B-FEDB-9188424A3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853754"/>
            <a:ext cx="5511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06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E393A7-9BCA-F98A-E697-36BF3719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7119-D68F-B1B5-ABBF-5C29FE6E5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Feature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C6BFD-2F6A-46BA-0D74-AC74D664B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64" y="2015734"/>
            <a:ext cx="7100372" cy="3450613"/>
          </a:xfrm>
        </p:spPr>
        <p:txBody>
          <a:bodyPr>
            <a:normAutofit/>
          </a:bodyPr>
          <a:lstStyle/>
          <a:p>
            <a:pPr algn="l">
              <a:lnSpc>
                <a:spcPts val="2400"/>
              </a:lnSpc>
            </a:pPr>
            <a:r>
              <a:rPr lang="en-CA" b="1" i="0" dirty="0">
                <a:solidFill>
                  <a:srgbClr val="242424"/>
                </a:solidFill>
                <a:effectLst/>
                <a:latin typeface="source-serif-pro"/>
              </a:rPr>
              <a:t>True:</a:t>
            </a:r>
            <a:endParaRPr lang="en-CA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lvl="1">
              <a:lnSpc>
                <a:spcPts val="2400"/>
              </a:lnSpc>
            </a:pPr>
            <a:r>
              <a:rPr lang="en-CA" b="0" i="0" dirty="0">
                <a:solidFill>
                  <a:srgbClr val="242424"/>
                </a:solidFill>
                <a:effectLst/>
                <a:latin typeface="source-serif-pro"/>
              </a:rPr>
              <a:t>Gini Impurity = 1 — (3/(3+2))2 — (2/(3+2))2 = .48</a:t>
            </a:r>
          </a:p>
          <a:p>
            <a:pPr algn="l">
              <a:lnSpc>
                <a:spcPts val="2400"/>
              </a:lnSpc>
            </a:pPr>
            <a:r>
              <a:rPr lang="en-CA" b="1" i="0" dirty="0">
                <a:solidFill>
                  <a:srgbClr val="242424"/>
                </a:solidFill>
                <a:effectLst/>
                <a:latin typeface="source-serif-pro"/>
              </a:rPr>
              <a:t>False:</a:t>
            </a:r>
            <a:endParaRPr lang="en-CA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lvl="1">
              <a:lnSpc>
                <a:spcPts val="2400"/>
              </a:lnSpc>
            </a:pPr>
            <a:r>
              <a:rPr lang="en-CA" b="0" i="0" dirty="0">
                <a:solidFill>
                  <a:srgbClr val="242424"/>
                </a:solidFill>
                <a:effectLst/>
                <a:latin typeface="source-serif-pro"/>
              </a:rPr>
              <a:t>Gini Impurity = 1 — (3/(3+2))2 — (2/(3+2))2 = .48</a:t>
            </a:r>
          </a:p>
          <a:p>
            <a:pPr algn="l">
              <a:lnSpc>
                <a:spcPts val="2400"/>
              </a:lnSpc>
            </a:pPr>
            <a:r>
              <a:rPr lang="en-CA" b="0" i="0" dirty="0">
                <a:solidFill>
                  <a:srgbClr val="242424"/>
                </a:solidFill>
                <a:effectLst/>
                <a:latin typeface="source-serif-pro"/>
              </a:rPr>
              <a:t>Weighted Average Gini Impurity = </a:t>
            </a:r>
            <a:r>
              <a:rPr lang="en-CA" b="1" i="0" dirty="0">
                <a:solidFill>
                  <a:srgbClr val="242424"/>
                </a:solidFill>
                <a:effectLst/>
                <a:latin typeface="source-serif-pro"/>
              </a:rPr>
              <a:t>.48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E429E821-487F-AE96-90BB-789D5A869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886840"/>
            <a:ext cx="53721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097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709D-CA56-FD6B-E63C-23610CD6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Root Node Decision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4C3FB5B-039A-C64A-67BF-F0CDDF959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790" y="2145806"/>
            <a:ext cx="4960443" cy="319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9FA5-693D-0F61-3D0B-8C64F85E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1233" y="1853754"/>
            <a:ext cx="6354567" cy="4199727"/>
          </a:xfrm>
        </p:spPr>
        <p:txBody>
          <a:bodyPr>
            <a:normAutofit/>
          </a:bodyPr>
          <a:lstStyle/>
          <a:p>
            <a:r>
              <a:rPr lang="en-US" sz="2400" dirty="0"/>
              <a:t>The lowest Gini is using Fever to split. </a:t>
            </a:r>
          </a:p>
          <a:p>
            <a:pPr lvl="1"/>
            <a:r>
              <a:rPr lang="en-US" sz="2000" dirty="0"/>
              <a:t>Fever is the root. </a:t>
            </a:r>
          </a:p>
          <a:p>
            <a:pPr lvl="1"/>
            <a:r>
              <a:rPr lang="en-US" sz="2000" dirty="0"/>
              <a:t>This results in the ‘most pure’ subsets. </a:t>
            </a:r>
          </a:p>
          <a:p>
            <a:r>
              <a:rPr lang="en-US" sz="2200" dirty="0"/>
              <a:t>If the tree is allowed to grow, we’d:</a:t>
            </a:r>
          </a:p>
          <a:p>
            <a:pPr lvl="1"/>
            <a:r>
              <a:rPr lang="en-US" sz="2000" dirty="0"/>
              <a:t>Repeat the same process from the right node.</a:t>
            </a:r>
          </a:p>
          <a:p>
            <a:pPr lvl="1"/>
            <a:r>
              <a:rPr lang="en-US" sz="2000" dirty="0"/>
              <a:t>Using those 6 records, what is the best split?</a:t>
            </a:r>
          </a:p>
          <a:p>
            <a:pPr lvl="1"/>
            <a:r>
              <a:rPr lang="en-US" sz="2000" dirty="0"/>
              <a:t>Repeat until 100% or a limit is hit. </a:t>
            </a:r>
          </a:p>
          <a:p>
            <a:pPr lvl="1"/>
            <a:r>
              <a:rPr lang="en-US" sz="2000" dirty="0"/>
              <a:t>Note: features can be reused for decisions.</a:t>
            </a:r>
          </a:p>
          <a:p>
            <a:r>
              <a:rPr lang="en-US" sz="2200" dirty="0"/>
              <a:t>If we used entropy, only the calculation is different.</a:t>
            </a:r>
          </a:p>
        </p:txBody>
      </p:sp>
    </p:spTree>
    <p:extLst>
      <p:ext uri="{BB962C8B-B14F-4D97-AF65-F5344CB8AC3E}">
        <p14:creationId xmlns:p14="http://schemas.microsoft.com/office/powerpoint/2010/main" val="2678851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2867-C622-E548-5DD6-F9B368C9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Instability in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24B6-08B5-D7A1-76F6-C17C0D15F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5956"/>
            <a:ext cx="9603275" cy="4117525"/>
          </a:xfrm>
        </p:spPr>
        <p:txBody>
          <a:bodyPr/>
          <a:lstStyle/>
          <a:p>
            <a:r>
              <a:rPr lang="en-US" dirty="0"/>
              <a:t>One of the characteristics of a tree is that it can be unstable. </a:t>
            </a:r>
          </a:p>
          <a:p>
            <a:pPr lvl="1"/>
            <a:r>
              <a:rPr lang="en-US" dirty="0"/>
              <a:t>Different models can be very different due to random variations in data setup. </a:t>
            </a:r>
          </a:p>
          <a:p>
            <a:r>
              <a:rPr lang="en-US" dirty="0"/>
              <a:t>We can see that with this example:</a:t>
            </a:r>
          </a:p>
          <a:p>
            <a:pPr lvl="1"/>
            <a:r>
              <a:rPr lang="en-US" dirty="0"/>
              <a:t>If the train/test split is slightly different, we might have a different root. </a:t>
            </a:r>
          </a:p>
          <a:p>
            <a:pPr lvl="1"/>
            <a:r>
              <a:rPr lang="en-US" dirty="0"/>
              <a:t>I.e. if two features results in similar </a:t>
            </a:r>
            <a:r>
              <a:rPr lang="en-US" dirty="0" err="1"/>
              <a:t>gini</a:t>
            </a:r>
            <a:r>
              <a:rPr lang="en-US" dirty="0"/>
              <a:t>/</a:t>
            </a:r>
            <a:r>
              <a:rPr lang="en-US" dirty="0" err="1"/>
              <a:t>ent</a:t>
            </a:r>
            <a:r>
              <a:rPr lang="en-US" dirty="0"/>
              <a:t>, then a slight shift in what is in the training data might make one or the other be chosen. </a:t>
            </a:r>
          </a:p>
          <a:p>
            <a:pPr lvl="1"/>
            <a:r>
              <a:rPr lang="en-US" dirty="0"/>
              <a:t>This will make the entire tree totally different. </a:t>
            </a:r>
          </a:p>
          <a:p>
            <a:pPr lvl="1"/>
            <a:r>
              <a:rPr lang="en-US" dirty="0"/>
              <a:t>The larger the dataset gets, the more this random instability can change things. </a:t>
            </a:r>
          </a:p>
        </p:txBody>
      </p:sp>
    </p:spTree>
    <p:extLst>
      <p:ext uri="{BB962C8B-B14F-4D97-AF65-F5344CB8AC3E}">
        <p14:creationId xmlns:p14="http://schemas.microsoft.com/office/powerpoint/2010/main" val="397289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666B-87F6-92AF-DE0F-E7E7A2E2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Features are Continuous?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C479-9337-CE2D-7DA6-0A5B34B4C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3903"/>
            <a:ext cx="9603275" cy="4119578"/>
          </a:xfrm>
        </p:spPr>
        <p:txBody>
          <a:bodyPr/>
          <a:lstStyle/>
          <a:p>
            <a:r>
              <a:rPr lang="en-US" dirty="0"/>
              <a:t>With these binary features, the decision is pretty simple – True vs False.</a:t>
            </a:r>
          </a:p>
          <a:p>
            <a:r>
              <a:rPr lang="en-US" dirty="0"/>
              <a:t>If a feature is numeric, there needs to be some cut-point set. </a:t>
            </a:r>
          </a:p>
          <a:p>
            <a:pPr lvl="1"/>
            <a:r>
              <a:rPr lang="en-US" dirty="0"/>
              <a:t>I.e. income &lt; or &gt; $50,000 – how is that $50,000 decided on? </a:t>
            </a:r>
          </a:p>
          <a:p>
            <a:r>
              <a:rPr lang="en-US" dirty="0"/>
              <a:t>Different tree making algorithms have different methods of deciding the best point. </a:t>
            </a:r>
          </a:p>
          <a:p>
            <a:pPr lvl="1"/>
            <a:r>
              <a:rPr lang="en-US" dirty="0"/>
              <a:t>Balance of speed and accuracy. </a:t>
            </a:r>
          </a:p>
          <a:p>
            <a:pPr lvl="1"/>
            <a:r>
              <a:rPr lang="en-US" dirty="0"/>
              <a:t>Generally done by some version of sorting and testing midpoints between values. </a:t>
            </a:r>
          </a:p>
          <a:p>
            <a:pPr lvl="1"/>
            <a:r>
              <a:rPr lang="en-US" dirty="0"/>
              <a:t>We don’t really care about the details here too much. </a:t>
            </a:r>
          </a:p>
          <a:p>
            <a:pPr lvl="1"/>
            <a:r>
              <a:rPr lang="en-US" dirty="0"/>
              <a:t>This can be computationally intense, so it’s the type of thing that has many optimizations. </a:t>
            </a:r>
          </a:p>
          <a:p>
            <a:pPr lvl="2"/>
            <a:r>
              <a:rPr lang="en-US" dirty="0"/>
              <a:t>This is the type of stuff grad students try to make ‘elegant’ in the nerdiest ways. </a:t>
            </a:r>
          </a:p>
        </p:txBody>
      </p:sp>
    </p:spTree>
    <p:extLst>
      <p:ext uri="{BB962C8B-B14F-4D97-AF65-F5344CB8AC3E}">
        <p14:creationId xmlns:p14="http://schemas.microsoft.com/office/powerpoint/2010/main" val="2345752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1A8B-B298-3F7F-99B6-6FBD1ABD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your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DA11-1F06-CAF1-78BF-F4227ABF1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This process is what the algorithm is doing to make the model. </a:t>
            </a:r>
          </a:p>
          <a:p>
            <a:r>
              <a:rPr lang="en-US" dirty="0"/>
              <a:t>The process keeps repeating until it hits some limit:</a:t>
            </a:r>
          </a:p>
          <a:p>
            <a:pPr lvl="1"/>
            <a:r>
              <a:rPr lang="en-US" dirty="0"/>
              <a:t>The overfitting is literally the model ‘asking too many questions’ or ‘digging too deep’. </a:t>
            </a:r>
          </a:p>
          <a:p>
            <a:r>
              <a:rPr lang="en-US" dirty="0"/>
              <a:t>We usually need some limit set by hyperparameters to make a balanced model.</a:t>
            </a:r>
          </a:p>
          <a:p>
            <a:pPr lvl="1"/>
            <a:r>
              <a:rPr lang="en-US" dirty="0"/>
              <a:t>Allow the tree to try to be accurate – it naturally tries to be perfect. </a:t>
            </a:r>
          </a:p>
          <a:p>
            <a:pPr lvl="1"/>
            <a:r>
              <a:rPr lang="en-US" dirty="0"/>
              <a:t>Set limits like depth, minimum values before splitting, # of </a:t>
            </a:r>
            <a:r>
              <a:rPr lang="en-US" dirty="0" err="1"/>
              <a:t>leafs</a:t>
            </a:r>
            <a:r>
              <a:rPr lang="en-US" dirty="0"/>
              <a:t>, to constrain that growth. </a:t>
            </a:r>
          </a:p>
          <a:p>
            <a:pPr lvl="1"/>
            <a:r>
              <a:rPr lang="en-US" dirty="0"/>
              <a:t>End result – model needs to make a decision on the ‘most important X things’. </a:t>
            </a:r>
          </a:p>
          <a:p>
            <a:pPr lvl="1"/>
            <a:r>
              <a:rPr lang="en-US" dirty="0"/>
              <a:t>Prevents less important (therefore less likely to be common) things from making decisions. </a:t>
            </a:r>
          </a:p>
          <a:p>
            <a:pPr lvl="1"/>
            <a:r>
              <a:rPr lang="en-US" dirty="0"/>
              <a:t>Forces the model to focus on the features that matter most in making decisions. </a:t>
            </a:r>
          </a:p>
          <a:p>
            <a:pPr lvl="2"/>
            <a:r>
              <a:rPr lang="en-US" dirty="0"/>
              <a:t>I.e. if the important things didn’t separate items, don’t use less </a:t>
            </a:r>
            <a:r>
              <a:rPr lang="en-US"/>
              <a:t>important things to do it.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59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B12F-95CF-C2E2-130A-26FBC4452A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the Trees!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3AC0A-7ACD-08F8-D19F-70DF97A5DF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79182-107F-ED91-6832-2BF90132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30A4-1396-A0CF-251A-365CAD659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09" y="2015734"/>
            <a:ext cx="5593492" cy="3935010"/>
          </a:xfrm>
        </p:spPr>
        <p:txBody>
          <a:bodyPr>
            <a:normAutofit/>
          </a:bodyPr>
          <a:lstStyle/>
          <a:p>
            <a:r>
              <a:rPr lang="en-US" dirty="0"/>
              <a:t>Trees are a type of machine learning model. </a:t>
            </a:r>
          </a:p>
          <a:p>
            <a:pPr lvl="1"/>
            <a:r>
              <a:rPr lang="en-US" dirty="0"/>
              <a:t>Can do classification or regression (later). </a:t>
            </a:r>
          </a:p>
          <a:p>
            <a:pPr lvl="1"/>
            <a:r>
              <a:rPr lang="en-US" dirty="0"/>
              <a:t>Every* ml model will do the same thing, differently.</a:t>
            </a:r>
          </a:p>
          <a:p>
            <a:r>
              <a:rPr lang="en-US" dirty="0"/>
              <a:t>They are quite different from regression models – non-linear, not a formula,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Decision trees are constructed by discrimination:</a:t>
            </a:r>
          </a:p>
          <a:p>
            <a:pPr lvl="1"/>
            <a:r>
              <a:rPr lang="en-US" dirty="0"/>
              <a:t>Which feature will cause the result to be pure?</a:t>
            </a:r>
          </a:p>
          <a:p>
            <a:pPr lvl="1"/>
            <a:r>
              <a:rPr lang="en-US" dirty="0"/>
              <a:t>Measured by entropy or </a:t>
            </a:r>
            <a:r>
              <a:rPr lang="en-US" dirty="0" err="1"/>
              <a:t>gini</a:t>
            </a:r>
            <a:r>
              <a:rPr lang="en-US" dirty="0"/>
              <a:t>.</a:t>
            </a:r>
          </a:p>
        </p:txBody>
      </p:sp>
      <p:pic>
        <p:nvPicPr>
          <p:cNvPr id="1026" name="Picture 2" descr="Decision Trees">
            <a:extLst>
              <a:ext uri="{FF2B5EF4-FFF2-40B4-BE49-F238E27FC236}">
                <a16:creationId xmlns:a16="http://schemas.microsoft.com/office/drawing/2014/main" id="{13F5882A-49C9-80D6-6228-A843313BD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48274"/>
            <a:ext cx="6112959" cy="38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63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C17E-0AC9-CCF6-1A6B-A03D6D00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AE8B6-D68E-4AF5-AE51-A250A4451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tree model is constructed (in classification) by attempting to split the data into two ‘more pure’ groups at each node, flowing down from the root. </a:t>
            </a:r>
          </a:p>
          <a:p>
            <a:pPr lvl="1"/>
            <a:r>
              <a:rPr lang="en-US" dirty="0"/>
              <a:t>I.e. we want each child to be as pure (only one thing) as possible. </a:t>
            </a:r>
          </a:p>
          <a:p>
            <a:r>
              <a:rPr lang="en-US" dirty="0"/>
              <a:t>The purity level is measured by one of two similar metrics – </a:t>
            </a:r>
            <a:r>
              <a:rPr lang="en-US" dirty="0" err="1"/>
              <a:t>gini</a:t>
            </a:r>
            <a:r>
              <a:rPr lang="en-US" dirty="0"/>
              <a:t> or entropy. </a:t>
            </a:r>
          </a:p>
          <a:p>
            <a:r>
              <a:rPr lang="en-US" dirty="0"/>
              <a:t>The tree will generally keep fitting until it is 100% accurate on the training data. </a:t>
            </a:r>
          </a:p>
          <a:p>
            <a:pPr lvl="1"/>
            <a:r>
              <a:rPr lang="en-US" dirty="0"/>
              <a:t>E.g. if there’s a node with 10 T and 1 F, the tree will want to split that impure group. </a:t>
            </a:r>
          </a:p>
          <a:p>
            <a:r>
              <a:rPr lang="en-US" dirty="0"/>
              <a:t>Trees tend to overfit – adapt the predictions too much to the training data. </a:t>
            </a:r>
          </a:p>
        </p:txBody>
      </p:sp>
    </p:spTree>
    <p:extLst>
      <p:ext uri="{BB962C8B-B14F-4D97-AF65-F5344CB8AC3E}">
        <p14:creationId xmlns:p14="http://schemas.microsoft.com/office/powerpoint/2010/main" val="399693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1A8F-D1B2-8184-2377-C66B323B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4278-CB43-562A-0344-A170AB716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629" y="2015732"/>
            <a:ext cx="10499834" cy="4037749"/>
          </a:xfrm>
        </p:spPr>
        <p:txBody>
          <a:bodyPr/>
          <a:lstStyle/>
          <a:p>
            <a:r>
              <a:rPr lang="en-US" dirty="0"/>
              <a:t>Suppose you’re me, you have a class of students, and want to predict who will pass. </a:t>
            </a:r>
          </a:p>
          <a:p>
            <a:r>
              <a:rPr lang="en-US" dirty="0"/>
              <a:t>We have lots of data – seating, </a:t>
            </a:r>
            <a:r>
              <a:rPr lang="en-US" dirty="0" err="1"/>
              <a:t>hw</a:t>
            </a:r>
            <a:r>
              <a:rPr lang="en-US" dirty="0"/>
              <a:t> completion, reading, attendance, clothing, laptop,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If we want to make a tree:</a:t>
            </a:r>
          </a:p>
          <a:p>
            <a:pPr lvl="1"/>
            <a:r>
              <a:rPr lang="en-US" dirty="0"/>
              <a:t>The tree will use the useful things (reading, </a:t>
            </a:r>
            <a:r>
              <a:rPr lang="en-US" dirty="0" err="1"/>
              <a:t>hw</a:t>
            </a:r>
            <a:r>
              <a:rPr lang="en-US" dirty="0"/>
              <a:t>, attendance, </a:t>
            </a:r>
            <a:r>
              <a:rPr lang="en-US" dirty="0" err="1"/>
              <a:t>etc</a:t>
            </a:r>
            <a:r>
              <a:rPr lang="en-US" dirty="0"/>
              <a:t>…) to divide the data at each node. </a:t>
            </a:r>
          </a:p>
          <a:p>
            <a:pPr lvl="1"/>
            <a:r>
              <a:rPr lang="en-US" dirty="0"/>
              <a:t>It will keep going until accurately classifying everything. </a:t>
            </a:r>
          </a:p>
          <a:p>
            <a:r>
              <a:rPr lang="en-US" dirty="0"/>
              <a:t>Suppose we have a node that all does </a:t>
            </a:r>
            <a:r>
              <a:rPr lang="en-US" dirty="0" err="1"/>
              <a:t>hw</a:t>
            </a:r>
            <a:r>
              <a:rPr lang="en-US" dirty="0"/>
              <a:t>, attends class, does readings – 4 pass, one fail. </a:t>
            </a:r>
          </a:p>
          <a:p>
            <a:pPr lvl="1"/>
            <a:r>
              <a:rPr lang="en-US" dirty="0"/>
              <a:t>They are the same on the early decisions, based on important stuff like studying. </a:t>
            </a:r>
          </a:p>
          <a:p>
            <a:pPr lvl="1"/>
            <a:r>
              <a:rPr lang="en-US" dirty="0"/>
              <a:t>The algorithm will look at any features usable to split them to get to 100% - laptop, hair color,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The rules in HP restrict the ability of a model to do this excessive adaptation!</a:t>
            </a:r>
          </a:p>
        </p:txBody>
      </p:sp>
    </p:spTree>
    <p:extLst>
      <p:ext uri="{BB962C8B-B14F-4D97-AF65-F5344CB8AC3E}">
        <p14:creationId xmlns:p14="http://schemas.microsoft.com/office/powerpoint/2010/main" val="325487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8C1C-4338-20D5-E15B-60F53883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AC399-66A0-BC9D-4EF0-3A18B7F52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972492"/>
            <a:ext cx="4860359" cy="2080990"/>
          </a:xfrm>
        </p:spPr>
        <p:txBody>
          <a:bodyPr/>
          <a:lstStyle/>
          <a:p>
            <a:r>
              <a:rPr lang="en-US" dirty="0"/>
              <a:t>This is the overfit. </a:t>
            </a:r>
          </a:p>
          <a:p>
            <a:pPr lvl="1"/>
            <a:r>
              <a:rPr lang="en-US" dirty="0"/>
              <a:t>The model is fitted ‘well’ – adapted to the data, using the ‘important parts’. </a:t>
            </a:r>
          </a:p>
          <a:p>
            <a:pPr lvl="1"/>
            <a:r>
              <a:rPr lang="en-US" dirty="0"/>
              <a:t>The model still ‘wants’ to adapt more, and starts looking at ‘junk’.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E31496-380E-C5CE-D59D-8F8D6067B49D}"/>
                  </a:ext>
                </a:extLst>
              </p14:cNvPr>
              <p14:cNvContentPartPr/>
              <p14:nvPr/>
            </p14:nvContentPartPr>
            <p14:xfrm>
              <a:off x="6405898" y="653292"/>
              <a:ext cx="1286640" cy="100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E31496-380E-C5CE-D59D-8F8D6067B4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6898" y="644292"/>
                <a:ext cx="1304280" cy="102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7435A00-14D5-9CDB-424E-E0E22417914D}"/>
              </a:ext>
            </a:extLst>
          </p:cNvPr>
          <p:cNvGrpSpPr/>
          <p:nvPr/>
        </p:nvGrpSpPr>
        <p:grpSpPr>
          <a:xfrm>
            <a:off x="5042218" y="799452"/>
            <a:ext cx="3761640" cy="2274480"/>
            <a:chOff x="5042218" y="799452"/>
            <a:chExt cx="3761640" cy="227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439BC32-DCCD-BE72-5C82-C19E0E7D2D14}"/>
                    </a:ext>
                  </a:extLst>
                </p14:cNvPr>
                <p14:cNvContentPartPr/>
                <p14:nvPr/>
              </p14:nvContentPartPr>
              <p14:xfrm>
                <a:off x="6754018" y="870012"/>
                <a:ext cx="26280" cy="470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439BC32-DCCD-BE72-5C82-C19E0E7D2D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45378" y="861012"/>
                  <a:ext cx="439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C2F53E-92D0-DF3F-4AD0-0697ADED720A}"/>
                    </a:ext>
                  </a:extLst>
                </p14:cNvPr>
                <p14:cNvContentPartPr/>
                <p14:nvPr/>
              </p14:nvContentPartPr>
              <p14:xfrm>
                <a:off x="6935098" y="878292"/>
                <a:ext cx="17640" cy="440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C2F53E-92D0-DF3F-4AD0-0697ADED72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26458" y="869652"/>
                  <a:ext cx="352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C603CD-A6CD-9772-0201-FB43E5439C27}"/>
                    </a:ext>
                  </a:extLst>
                </p14:cNvPr>
                <p14:cNvContentPartPr/>
                <p14:nvPr/>
              </p14:nvContentPartPr>
              <p14:xfrm>
                <a:off x="6717658" y="1128492"/>
                <a:ext cx="323640" cy="21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C603CD-A6CD-9772-0201-FB43E5439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08658" y="1119492"/>
                  <a:ext cx="3412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6F7D3F-F187-FD51-342E-CBE0A395E404}"/>
                    </a:ext>
                  </a:extLst>
                </p14:cNvPr>
                <p14:cNvContentPartPr/>
                <p14:nvPr/>
              </p14:nvContentPartPr>
              <p14:xfrm>
                <a:off x="7028338" y="799452"/>
                <a:ext cx="405720" cy="399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26F7D3F-F187-FD51-342E-CBE0A395E40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9338" y="790812"/>
                  <a:ext cx="4233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8B0BFBE-AAFD-D3B8-859C-50B675E297EC}"/>
                    </a:ext>
                  </a:extLst>
                </p14:cNvPr>
                <p14:cNvContentPartPr/>
                <p14:nvPr/>
              </p14:nvContentPartPr>
              <p14:xfrm>
                <a:off x="5042218" y="1581732"/>
                <a:ext cx="1935000" cy="1188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8B0BFBE-AAFD-D3B8-859C-50B675E297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33218" y="1572732"/>
                  <a:ext cx="1952640" cy="12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1BF25F-1091-3A69-1B24-16345C0BB9D7}"/>
                    </a:ext>
                  </a:extLst>
                </p14:cNvPr>
                <p14:cNvContentPartPr/>
                <p14:nvPr/>
              </p14:nvContentPartPr>
              <p14:xfrm>
                <a:off x="6971818" y="1615932"/>
                <a:ext cx="1832040" cy="1458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1BF25F-1091-3A69-1B24-16345C0BB9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62818" y="1606932"/>
                  <a:ext cx="1849680" cy="147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6E9422A-8124-5638-144F-32AD8F29DB98}"/>
                  </a:ext>
                </a:extLst>
              </p14:cNvPr>
              <p14:cNvContentPartPr/>
              <p14:nvPr/>
            </p14:nvContentPartPr>
            <p14:xfrm>
              <a:off x="5700658" y="1925532"/>
              <a:ext cx="30600" cy="3506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6E9422A-8124-5638-144F-32AD8F29DB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91658" y="1916532"/>
                <a:ext cx="4824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72C7623-27BD-381A-90A2-304EE90ECE92}"/>
                  </a:ext>
                </a:extLst>
              </p14:cNvPr>
              <p14:cNvContentPartPr/>
              <p14:nvPr/>
            </p14:nvContentPartPr>
            <p14:xfrm>
              <a:off x="5718298" y="1978092"/>
              <a:ext cx="267840" cy="30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72C7623-27BD-381A-90A2-304EE90ECE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09298" y="1969092"/>
                <a:ext cx="2854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8F26F5C-B680-2D74-81A6-BCBE936D3784}"/>
                  </a:ext>
                </a:extLst>
              </p14:cNvPr>
              <p14:cNvContentPartPr/>
              <p14:nvPr/>
            </p14:nvContentPartPr>
            <p14:xfrm>
              <a:off x="5742058" y="2118852"/>
              <a:ext cx="216000" cy="17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8F26F5C-B680-2D74-81A6-BCBE936D378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3058" y="2109852"/>
                <a:ext cx="23364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142A59E-F347-9C93-9AB9-C9660D04559A}"/>
                  </a:ext>
                </a:extLst>
              </p14:cNvPr>
              <p14:cNvContentPartPr/>
              <p14:nvPr/>
            </p14:nvContentPartPr>
            <p14:xfrm>
              <a:off x="8038138" y="1964412"/>
              <a:ext cx="69480" cy="397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142A59E-F347-9C93-9AB9-C9660D04559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29498" y="1955412"/>
                <a:ext cx="8712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4F5C582-EA46-C784-E441-ED806F23DE71}"/>
                  </a:ext>
                </a:extLst>
              </p14:cNvPr>
              <p14:cNvContentPartPr/>
              <p14:nvPr/>
            </p14:nvContentPartPr>
            <p14:xfrm>
              <a:off x="7885138" y="1990692"/>
              <a:ext cx="599400" cy="43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4F5C582-EA46-C784-E441-ED806F23DE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76138" y="1982052"/>
                <a:ext cx="61704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BB644CF7-9346-A180-BB66-EBC207436867}"/>
              </a:ext>
            </a:extLst>
          </p:cNvPr>
          <p:cNvGrpSpPr/>
          <p:nvPr/>
        </p:nvGrpSpPr>
        <p:grpSpPr>
          <a:xfrm>
            <a:off x="8383378" y="2670372"/>
            <a:ext cx="3658680" cy="2404800"/>
            <a:chOff x="8383378" y="2670372"/>
            <a:chExt cx="3658680" cy="240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30E34B-718F-226C-FC3D-D5E4B60E59E3}"/>
                    </a:ext>
                  </a:extLst>
                </p14:cNvPr>
                <p14:cNvContentPartPr/>
                <p14:nvPr/>
              </p14:nvContentPartPr>
              <p14:xfrm>
                <a:off x="8678578" y="2670372"/>
                <a:ext cx="2061360" cy="106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30E34B-718F-226C-FC3D-D5E4B60E59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69578" y="2661732"/>
                  <a:ext cx="2079000" cy="10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631FC8B-9488-F6A3-7079-E83B2F9AD9D9}"/>
                    </a:ext>
                  </a:extLst>
                </p14:cNvPr>
                <p14:cNvContentPartPr/>
                <p14:nvPr/>
              </p14:nvContentPartPr>
              <p14:xfrm>
                <a:off x="8946058" y="3062412"/>
                <a:ext cx="21600" cy="621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631FC8B-9488-F6A3-7079-E83B2F9AD9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37058" y="3053772"/>
                  <a:ext cx="3924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DFB09D0-CD83-7C74-B767-91C40CAAB723}"/>
                    </a:ext>
                  </a:extLst>
                </p14:cNvPr>
                <p14:cNvContentPartPr/>
                <p14:nvPr/>
              </p14:nvContentPartPr>
              <p14:xfrm>
                <a:off x="8983138" y="3122172"/>
                <a:ext cx="237600" cy="233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DFB09D0-CD83-7C74-B767-91C40CAAB72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74138" y="3113532"/>
                  <a:ext cx="25524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D903218-E542-AD49-83E2-08C4562E51BE}"/>
                    </a:ext>
                  </a:extLst>
                </p14:cNvPr>
                <p14:cNvContentPartPr/>
                <p14:nvPr/>
              </p14:nvContentPartPr>
              <p14:xfrm>
                <a:off x="9108058" y="3376332"/>
                <a:ext cx="108000" cy="293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D903218-E542-AD49-83E2-08C4562E51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99418" y="3367332"/>
                  <a:ext cx="1256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7D23268-5741-04C5-092A-1FF794AEEB40}"/>
                    </a:ext>
                  </a:extLst>
                </p14:cNvPr>
                <p14:cNvContentPartPr/>
                <p14:nvPr/>
              </p14:nvContentPartPr>
              <p14:xfrm>
                <a:off x="9293458" y="3336732"/>
                <a:ext cx="317160" cy="348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7D23268-5741-04C5-092A-1FF794AEEB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84818" y="3327732"/>
                  <a:ext cx="3348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B3855A2-EA00-83CD-628B-FEC6BF1C8051}"/>
                    </a:ext>
                  </a:extLst>
                </p14:cNvPr>
                <p14:cNvContentPartPr/>
                <p14:nvPr/>
              </p14:nvContentPartPr>
              <p14:xfrm>
                <a:off x="9581818" y="3417732"/>
                <a:ext cx="203040" cy="212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B3855A2-EA00-83CD-628B-FEC6BF1C80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72818" y="3408732"/>
                  <a:ext cx="2206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FD68430-2F67-F4B7-2495-8CB6FFECE3CC}"/>
                    </a:ext>
                  </a:extLst>
                </p14:cNvPr>
                <p14:cNvContentPartPr/>
                <p14:nvPr/>
              </p14:nvContentPartPr>
              <p14:xfrm>
                <a:off x="10010218" y="2969532"/>
                <a:ext cx="269640" cy="598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FD68430-2F67-F4B7-2495-8CB6FFECE3C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01578" y="2960892"/>
                  <a:ext cx="287280" cy="61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6455EF1-E99B-97F6-E635-E8E55913C91D}"/>
                    </a:ext>
                  </a:extLst>
                </p14:cNvPr>
                <p14:cNvContentPartPr/>
                <p14:nvPr/>
              </p14:nvContentPartPr>
              <p14:xfrm>
                <a:off x="8549698" y="3831372"/>
                <a:ext cx="1045800" cy="1067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6455EF1-E99B-97F6-E635-E8E55913C91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540698" y="3822732"/>
                  <a:ext cx="1063440" cy="10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929E2C-1E6B-05E0-501F-985418369E21}"/>
                    </a:ext>
                  </a:extLst>
                </p14:cNvPr>
                <p14:cNvContentPartPr/>
                <p14:nvPr/>
              </p14:nvContentPartPr>
              <p14:xfrm>
                <a:off x="8383378" y="4083732"/>
                <a:ext cx="43200" cy="307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929E2C-1E6B-05E0-501F-985418369E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74738" y="4075092"/>
                  <a:ext cx="6084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4C84AB4-392A-8A58-3585-D4B2C4C85EDA}"/>
                    </a:ext>
                  </a:extLst>
                </p14:cNvPr>
                <p14:cNvContentPartPr/>
                <p14:nvPr/>
              </p14:nvContentPartPr>
              <p14:xfrm>
                <a:off x="8415778" y="3972492"/>
                <a:ext cx="220320" cy="127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4C84AB4-392A-8A58-3585-D4B2C4C85ED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07138" y="3963492"/>
                  <a:ext cx="2379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0A50DB-462B-7D39-7EAD-C567BD680F0C}"/>
                    </a:ext>
                  </a:extLst>
                </p14:cNvPr>
                <p14:cNvContentPartPr/>
                <p14:nvPr/>
              </p14:nvContentPartPr>
              <p14:xfrm>
                <a:off x="8447818" y="4187412"/>
                <a:ext cx="237600" cy="39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0A50DB-462B-7D39-7EAD-C567BD680F0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39178" y="4178772"/>
                  <a:ext cx="255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5EE7E7-501A-2EA3-894C-A634047446EA}"/>
                    </a:ext>
                  </a:extLst>
                </p14:cNvPr>
                <p14:cNvContentPartPr/>
                <p14:nvPr/>
              </p14:nvContentPartPr>
              <p14:xfrm>
                <a:off x="9604138" y="3810492"/>
                <a:ext cx="1047600" cy="623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5EE7E7-501A-2EA3-894C-A634047446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95138" y="3801492"/>
                  <a:ext cx="106524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922500A-E62F-7CAE-0AF5-19EFC0482AE5}"/>
                    </a:ext>
                  </a:extLst>
                </p14:cNvPr>
                <p14:cNvContentPartPr/>
                <p14:nvPr/>
              </p14:nvContentPartPr>
              <p14:xfrm>
                <a:off x="10486498" y="4213332"/>
                <a:ext cx="1555560" cy="861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922500A-E62F-7CAE-0AF5-19EFC0482AE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77498" y="4204332"/>
                  <a:ext cx="1573200" cy="87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77CD2EF-0029-A702-CFA3-66D785901BE6}"/>
                    </a:ext>
                  </a:extLst>
                </p14:cNvPr>
                <p14:cNvContentPartPr/>
                <p14:nvPr/>
              </p14:nvContentPartPr>
              <p14:xfrm>
                <a:off x="9925618" y="4078332"/>
                <a:ext cx="17280" cy="2865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77CD2EF-0029-A702-CFA3-66D785901B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16978" y="4069332"/>
                  <a:ext cx="34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4D2B13B-F18D-9632-CC1B-700CF44C4A2D}"/>
                    </a:ext>
                  </a:extLst>
                </p14:cNvPr>
                <p14:cNvContentPartPr/>
                <p14:nvPr/>
              </p14:nvContentPartPr>
              <p14:xfrm>
                <a:off x="9797818" y="4079772"/>
                <a:ext cx="370800" cy="90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4D2B13B-F18D-9632-CC1B-700CF44C4A2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88818" y="4070772"/>
                  <a:ext cx="38844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7FC448-E487-B148-2951-926543C70B86}"/>
              </a:ext>
            </a:extLst>
          </p:cNvPr>
          <p:cNvGrpSpPr/>
          <p:nvPr/>
        </p:nvGrpSpPr>
        <p:grpSpPr>
          <a:xfrm>
            <a:off x="9780178" y="4336452"/>
            <a:ext cx="2202840" cy="1965960"/>
            <a:chOff x="9780178" y="4336452"/>
            <a:chExt cx="2202840" cy="19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CEA12FD-2649-D672-70AC-350268212D72}"/>
                    </a:ext>
                  </a:extLst>
                </p14:cNvPr>
                <p14:cNvContentPartPr/>
                <p14:nvPr/>
              </p14:nvContentPartPr>
              <p14:xfrm>
                <a:off x="10905898" y="4336452"/>
                <a:ext cx="329400" cy="495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CEA12FD-2649-D672-70AC-350268212D7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97258" y="4327452"/>
                  <a:ext cx="34704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210F25F-067B-782A-D8FA-951FE0771B86}"/>
                    </a:ext>
                  </a:extLst>
                </p14:cNvPr>
                <p14:cNvContentPartPr/>
                <p14:nvPr/>
              </p14:nvContentPartPr>
              <p14:xfrm>
                <a:off x="11237818" y="4540932"/>
                <a:ext cx="401400" cy="345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210F25F-067B-782A-D8FA-951FE0771B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28818" y="4532292"/>
                  <a:ext cx="4190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141B045-616E-FB00-C122-514983C1024E}"/>
                    </a:ext>
                  </a:extLst>
                </p14:cNvPr>
                <p14:cNvContentPartPr/>
                <p14:nvPr/>
              </p14:nvContentPartPr>
              <p14:xfrm>
                <a:off x="11806618" y="4523292"/>
                <a:ext cx="26280" cy="521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141B045-616E-FB00-C122-514983C1024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797978" y="4514652"/>
                  <a:ext cx="439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AC00E4F-46B2-932B-E172-C4391E05AD50}"/>
                    </a:ext>
                  </a:extLst>
                </p14:cNvPr>
                <p14:cNvContentPartPr/>
                <p14:nvPr/>
              </p14:nvContentPartPr>
              <p14:xfrm>
                <a:off x="9780178" y="5008932"/>
                <a:ext cx="1454400" cy="11059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AC00E4F-46B2-932B-E172-C4391E05AD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71538" y="4999932"/>
                  <a:ext cx="1472040" cy="11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17A4825-1478-07AC-D5C7-210F303A2E31}"/>
                    </a:ext>
                  </a:extLst>
                </p14:cNvPr>
                <p14:cNvContentPartPr/>
                <p14:nvPr/>
              </p14:nvContentPartPr>
              <p14:xfrm>
                <a:off x="11172658" y="5083452"/>
                <a:ext cx="810360" cy="1218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17A4825-1478-07AC-D5C7-210F303A2E3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163658" y="5074812"/>
                  <a:ext cx="828000" cy="1236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AF3F677-C4BB-EA24-F1B7-E96FD13B64B9}"/>
                  </a:ext>
                </a:extLst>
              </p14:cNvPr>
              <p14:cNvContentPartPr/>
              <p14:nvPr/>
            </p14:nvContentPartPr>
            <p14:xfrm>
              <a:off x="6435058" y="5336172"/>
              <a:ext cx="3616920" cy="4957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AF3F677-C4BB-EA24-F1B7-E96FD13B64B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26418" y="5327172"/>
                <a:ext cx="3634560" cy="5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175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DB18-AE90-828F-63AA-0491C243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4763-C78E-D84F-4D76-3E752E94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early decisions are more important to the outcome than the later ones. </a:t>
            </a:r>
          </a:p>
          <a:p>
            <a:pPr lvl="1"/>
            <a:r>
              <a:rPr lang="en-US" dirty="0"/>
              <a:t>By definition, these are the most important in separating the data. </a:t>
            </a:r>
          </a:p>
          <a:p>
            <a:r>
              <a:rPr lang="en-US" dirty="0"/>
              <a:t>In layman’s terms, we want to decide based on what matters, not trivial stuff. </a:t>
            </a:r>
          </a:p>
          <a:p>
            <a:r>
              <a:rPr lang="en-US" dirty="0"/>
              <a:t>The tree algorithm will capture and report these feature importances. </a:t>
            </a:r>
          </a:p>
          <a:p>
            <a:pPr lvl="1"/>
            <a:r>
              <a:rPr lang="en-US" dirty="0"/>
              <a:t>How important was each variable to the model’s predictions. </a:t>
            </a:r>
          </a:p>
          <a:p>
            <a:pPr lvl="1"/>
            <a:r>
              <a:rPr lang="en-US" dirty="0"/>
              <a:t>Can be unstable, for the same reasons as a tree in general. </a:t>
            </a:r>
          </a:p>
          <a:p>
            <a:pPr lvl="1"/>
            <a:r>
              <a:rPr lang="en-US" dirty="0"/>
              <a:t>We’ll do more on feature selection in a few weeks, but this is one factor we can use in choosing what data to keep.</a:t>
            </a:r>
          </a:p>
          <a:p>
            <a:pPr lvl="1"/>
            <a:r>
              <a:rPr lang="en-US" dirty="0"/>
              <a:t>The feature importance here isn’t global or definitive, it’s just what this model used.  </a:t>
            </a:r>
          </a:p>
        </p:txBody>
      </p:sp>
    </p:spTree>
    <p:extLst>
      <p:ext uri="{BB962C8B-B14F-4D97-AF65-F5344CB8AC3E}">
        <p14:creationId xmlns:p14="http://schemas.microsoft.com/office/powerpoint/2010/main" val="405513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E167-6114-E52D-5DD4-E98AB297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Tree!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3633-5809-23F6-56EE-8EF71CDBB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make part of a decision tree manually. </a:t>
            </a:r>
          </a:p>
          <a:p>
            <a:r>
              <a:rPr lang="en-US" dirty="0"/>
              <a:t>We want to predict if someone has COVID. </a:t>
            </a:r>
          </a:p>
          <a:p>
            <a:pPr lvl="1"/>
            <a:r>
              <a:rPr lang="en-US" dirty="0"/>
              <a:t>We have some training data. </a:t>
            </a:r>
          </a:p>
          <a:p>
            <a:pPr lvl="1"/>
            <a:r>
              <a:rPr lang="en-US" dirty="0"/>
              <a:t>We’ll build a model, or part of it. </a:t>
            </a:r>
          </a:p>
        </p:txBody>
      </p:sp>
    </p:spTree>
    <p:extLst>
      <p:ext uri="{BB962C8B-B14F-4D97-AF65-F5344CB8AC3E}">
        <p14:creationId xmlns:p14="http://schemas.microsoft.com/office/powerpoint/2010/main" val="307784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3348-29A2-2CE6-DC90-B75503C8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F8800-EBF3-A5AE-91D6-327C2406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6E5251F-04EA-1CB7-CB35-1D874819D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58" y="1951521"/>
            <a:ext cx="11987215" cy="458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15E501-387B-6D2F-894A-5EEB3E847FF7}"/>
                  </a:ext>
                </a:extLst>
              </p14:cNvPr>
              <p14:cNvContentPartPr/>
              <p14:nvPr/>
            </p14:nvContentPartPr>
            <p14:xfrm>
              <a:off x="8759218" y="1799172"/>
              <a:ext cx="2543040" cy="4906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15E501-387B-6D2F-894A-5EEB3E847F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6218" y="1736172"/>
                <a:ext cx="2668680" cy="503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21713DF4-A669-52F8-AA37-4E658DDAD87C}"/>
              </a:ext>
            </a:extLst>
          </p:cNvPr>
          <p:cNvGrpSpPr/>
          <p:nvPr/>
        </p:nvGrpSpPr>
        <p:grpSpPr>
          <a:xfrm>
            <a:off x="9826618" y="491292"/>
            <a:ext cx="730080" cy="702720"/>
            <a:chOff x="9826618" y="491292"/>
            <a:chExt cx="730080" cy="70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C9204B-BA75-32CF-6D54-0C7811965B54}"/>
                    </a:ext>
                  </a:extLst>
                </p14:cNvPr>
                <p14:cNvContentPartPr/>
                <p14:nvPr/>
              </p14:nvContentPartPr>
              <p14:xfrm>
                <a:off x="10180498" y="549612"/>
                <a:ext cx="65160" cy="644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C9204B-BA75-32CF-6D54-0C7811965B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17498" y="486612"/>
                  <a:ext cx="19080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0223CB-B33B-24B8-8012-4A2838E1017C}"/>
                    </a:ext>
                  </a:extLst>
                </p14:cNvPr>
                <p14:cNvContentPartPr/>
                <p14:nvPr/>
              </p14:nvContentPartPr>
              <p14:xfrm>
                <a:off x="9826618" y="491292"/>
                <a:ext cx="730080" cy="84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0223CB-B33B-24B8-8012-4A2838E1017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763978" y="428292"/>
                  <a:ext cx="85572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93B0052-0D6C-F1E9-4509-127570905843}"/>
                  </a:ext>
                </a:extLst>
              </p14:cNvPr>
              <p14:cNvContentPartPr/>
              <p14:nvPr/>
            </p14:nvContentPartPr>
            <p14:xfrm>
              <a:off x="73572" y="1749492"/>
              <a:ext cx="7262566" cy="5091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93B0052-0D6C-F1E9-4509-12757090584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33" y="1686492"/>
                <a:ext cx="7388205" cy="521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31FBF61-D549-D104-95C5-5416B3E8BA17}"/>
              </a:ext>
            </a:extLst>
          </p:cNvPr>
          <p:cNvGrpSpPr/>
          <p:nvPr/>
        </p:nvGrpSpPr>
        <p:grpSpPr>
          <a:xfrm>
            <a:off x="3818578" y="211212"/>
            <a:ext cx="917280" cy="1196640"/>
            <a:chOff x="3818578" y="211212"/>
            <a:chExt cx="917280" cy="11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5C466B-04FF-F962-7AA9-802EE3D8529C}"/>
                    </a:ext>
                  </a:extLst>
                </p14:cNvPr>
                <p14:cNvContentPartPr/>
                <p14:nvPr/>
              </p14:nvContentPartPr>
              <p14:xfrm>
                <a:off x="3818578" y="250092"/>
                <a:ext cx="99360" cy="1157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5C466B-04FF-F962-7AA9-802EE3D8529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55578" y="187452"/>
                  <a:ext cx="225000" cy="12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1A2161-0DBE-6C67-95E9-458AF0B7172C}"/>
                    </a:ext>
                  </a:extLst>
                </p14:cNvPr>
                <p14:cNvContentPartPr/>
                <p14:nvPr/>
              </p14:nvContentPartPr>
              <p14:xfrm>
                <a:off x="3854578" y="211212"/>
                <a:ext cx="881280" cy="148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1A2161-0DBE-6C67-95E9-458AF0B717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91578" y="148572"/>
                  <a:ext cx="1006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276D67-9852-95C3-8B5A-18C408DCDE31}"/>
                    </a:ext>
                  </a:extLst>
                </p14:cNvPr>
                <p14:cNvContentPartPr/>
                <p14:nvPr/>
              </p14:nvContentPartPr>
              <p14:xfrm>
                <a:off x="3947458" y="611892"/>
                <a:ext cx="628200" cy="244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276D67-9852-95C3-8B5A-18C408DCDE3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84818" y="549252"/>
                  <a:ext cx="753840" cy="15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013602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5827</TotalTime>
  <Words>1347</Words>
  <Application>Microsoft Macintosh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source-serif-pro</vt:lpstr>
      <vt:lpstr>Gallery</vt:lpstr>
      <vt:lpstr>Housekeeping</vt:lpstr>
      <vt:lpstr>Review the Trees!</vt:lpstr>
      <vt:lpstr>Trees</vt:lpstr>
      <vt:lpstr>Making a Tree</vt:lpstr>
      <vt:lpstr>Example</vt:lpstr>
      <vt:lpstr>PowerPoint Presentation</vt:lpstr>
      <vt:lpstr>Important bits</vt:lpstr>
      <vt:lpstr>Let’s Make a Tree!</vt:lpstr>
      <vt:lpstr>Data</vt:lpstr>
      <vt:lpstr>First Split – Root Node</vt:lpstr>
      <vt:lpstr>Feature 1</vt:lpstr>
      <vt:lpstr>Feature 2</vt:lpstr>
      <vt:lpstr>Feature 3</vt:lpstr>
      <vt:lpstr>Root Node Decision</vt:lpstr>
      <vt:lpstr>Instability in Building</vt:lpstr>
      <vt:lpstr>What if the Features are Continuous?</vt:lpstr>
      <vt:lpstr>Making your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Akeem Semper</dc:creator>
  <cp:lastModifiedBy>Akeem Semper</cp:lastModifiedBy>
  <cp:revision>11</cp:revision>
  <dcterms:created xsi:type="dcterms:W3CDTF">2025-01-10T16:55:59Z</dcterms:created>
  <dcterms:modified xsi:type="dcterms:W3CDTF">2025-01-14T18:05:35Z</dcterms:modified>
</cp:coreProperties>
</file>