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5" r:id="rId4"/>
    <p:sldId id="266" r:id="rId5"/>
    <p:sldId id="267" r:id="rId6"/>
    <p:sldId id="277" r:id="rId7"/>
    <p:sldId id="275" r:id="rId8"/>
    <p:sldId id="278" r:id="rId9"/>
    <p:sldId id="279" r:id="rId10"/>
    <p:sldId id="269" r:id="rId11"/>
    <p:sldId id="271" r:id="rId12"/>
    <p:sldId id="273" r:id="rId13"/>
    <p:sldId id="276" r:id="rId14"/>
    <p:sldId id="280" r:id="rId15"/>
    <p:sldId id="281" r:id="rId16"/>
    <p:sldId id="272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FD0D-2B02-9B90-C1E8-B311A8F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They’re Robots in Disguise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D3C7-53F8-B5C7-B0B4-62CFB3DE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10077275" cy="4055165"/>
          </a:xfrm>
        </p:spPr>
        <p:txBody>
          <a:bodyPr/>
          <a:lstStyle/>
          <a:p>
            <a:r>
              <a:rPr lang="en-US" dirty="0"/>
              <a:t>Each step in a pipeline is done by an object called a transformer. </a:t>
            </a:r>
          </a:p>
          <a:p>
            <a:pPr lvl="1"/>
            <a:r>
              <a:rPr lang="en-US" dirty="0"/>
              <a:t>There are several things in ML called transformers (like ChatGPT), they aren’t (generally) related. </a:t>
            </a:r>
          </a:p>
          <a:p>
            <a:r>
              <a:rPr lang="en-US" dirty="0"/>
              <a:t>Each transformer does one thing – a transformation on the data. </a:t>
            </a:r>
          </a:p>
          <a:p>
            <a:pPr lvl="1"/>
            <a:r>
              <a:rPr lang="en-US" dirty="0"/>
              <a:t>Imputer – fill in missing values. </a:t>
            </a:r>
          </a:p>
          <a:p>
            <a:pPr lvl="1"/>
            <a:r>
              <a:rPr lang="en-US" dirty="0"/>
              <a:t>Scaler – ensure all columns are on the same scale. </a:t>
            </a:r>
          </a:p>
          <a:p>
            <a:r>
              <a:rPr lang="en-US" dirty="0"/>
              <a:t>Each transformer produces an output of a set format from an input of a set format. </a:t>
            </a:r>
          </a:p>
          <a:p>
            <a:pPr lvl="1"/>
            <a:r>
              <a:rPr lang="en-US" dirty="0"/>
              <a:t>Input – 2D datasheet (one value per column, consistent data types, one instance per row). </a:t>
            </a:r>
          </a:p>
          <a:p>
            <a:pPr lvl="1"/>
            <a:r>
              <a:rPr lang="en-US" dirty="0"/>
              <a:t>Output – same same, but transformed. </a:t>
            </a:r>
          </a:p>
        </p:txBody>
      </p:sp>
    </p:spTree>
    <p:extLst>
      <p:ext uri="{BB962C8B-B14F-4D97-AF65-F5344CB8AC3E}">
        <p14:creationId xmlns:p14="http://schemas.microsoft.com/office/powerpoint/2010/main" val="307560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1D25-685E-ADE0-187F-F7D603C5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D09-77EB-4883-B1DC-70533B6C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779638" cy="4278689"/>
          </a:xfrm>
        </p:spPr>
        <p:txBody>
          <a:bodyPr/>
          <a:lstStyle/>
          <a:p>
            <a:r>
              <a:rPr lang="en-US" dirty="0"/>
              <a:t>Each transformer is an object that meets certain strict-but-open requirements:</a:t>
            </a:r>
          </a:p>
          <a:p>
            <a:pPr lvl="1"/>
            <a:r>
              <a:rPr lang="en-US" dirty="0"/>
              <a:t>Transformers extend a couple of specific base classes (that we don’t really need to care about).</a:t>
            </a:r>
          </a:p>
          <a:p>
            <a:pPr lvl="1"/>
            <a:r>
              <a:rPr lang="en-US" dirty="0"/>
              <a:t>Transformers have two specific classes that do the work – fit and transform (and </a:t>
            </a:r>
            <a:r>
              <a:rPr lang="en-US" dirty="0" err="1"/>
              <a:t>fit_transform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Transformers can handle data that is in a 2D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r>
              <a:rPr lang="en-US" dirty="0"/>
              <a:t>The structure is strict – transformers must do those things or we get an error. </a:t>
            </a:r>
          </a:p>
          <a:p>
            <a:r>
              <a:rPr lang="en-US" dirty="0"/>
              <a:t>The details are open, we can do whatever exact thing we can imagine that fits this. </a:t>
            </a:r>
          </a:p>
          <a:p>
            <a:r>
              <a:rPr lang="en-US" dirty="0"/>
              <a:t>Stages – fit, transform, </a:t>
            </a:r>
            <a:r>
              <a:rPr lang="en-US" dirty="0" err="1"/>
              <a:t>fit_transform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Fit – setup the transformation with whatever config is needed. E.g. determine scale for scaling. </a:t>
            </a:r>
          </a:p>
          <a:p>
            <a:pPr lvl="1"/>
            <a:r>
              <a:rPr lang="en-US" dirty="0"/>
              <a:t>Transform – do the transformation and return the result. This is where the work is done.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 – do both, in order.  We can all this without making it, it’s automatic. </a:t>
            </a:r>
          </a:p>
        </p:txBody>
      </p:sp>
    </p:spTree>
    <p:extLst>
      <p:ext uri="{BB962C8B-B14F-4D97-AF65-F5344CB8AC3E}">
        <p14:creationId xmlns:p14="http://schemas.microsoft.com/office/powerpoint/2010/main" val="42855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51D-216A-9A10-B152-DD0669C2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865E-3748-4F4C-BAC4-E022005C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premade transformers for most common things. </a:t>
            </a:r>
          </a:p>
          <a:p>
            <a:pPr lvl="1"/>
            <a:r>
              <a:rPr lang="en-US" dirty="0"/>
              <a:t>We can use them with an import, many are in sklearn somewhere. </a:t>
            </a:r>
          </a:p>
          <a:p>
            <a:r>
              <a:rPr lang="en-US" dirty="0"/>
              <a:t>Data prep things like impute, encode, scale have at least one existing option. </a:t>
            </a:r>
          </a:p>
          <a:p>
            <a:pPr lvl="1"/>
            <a:r>
              <a:rPr lang="en-US" dirty="0"/>
              <a:t>In general, these are written to be fast, so they are better than handmade ones. </a:t>
            </a:r>
          </a:p>
          <a:p>
            <a:r>
              <a:rPr lang="en-US" dirty="0"/>
              <a:t>We can make a custom one if we have odd needs. </a:t>
            </a:r>
          </a:p>
          <a:p>
            <a:pPr lvl="1"/>
            <a:r>
              <a:rPr lang="en-US" dirty="0"/>
              <a:t>The custom and prewritten parts are easy to weave together. </a:t>
            </a:r>
          </a:p>
        </p:txBody>
      </p:sp>
    </p:spTree>
    <p:extLst>
      <p:ext uri="{BB962C8B-B14F-4D97-AF65-F5344CB8AC3E}">
        <p14:creationId xmlns:p14="http://schemas.microsoft.com/office/powerpoint/2010/main" val="63641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40E-72A9-1C5F-A757-00DA7BEA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and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99B7-3E8E-BD49-BEAC-6364CDD0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A normal process of making a pipeline involves a few steps:</a:t>
            </a:r>
          </a:p>
          <a:p>
            <a:pPr lvl="1"/>
            <a:r>
              <a:rPr lang="en-US" dirty="0"/>
              <a:t>Explore data to find the things that need fixing. </a:t>
            </a:r>
          </a:p>
          <a:p>
            <a:pPr lvl="1"/>
            <a:r>
              <a:rPr lang="en-US" dirty="0"/>
              <a:t>Create a pipeline to process the data. </a:t>
            </a:r>
          </a:p>
          <a:p>
            <a:pPr lvl="1"/>
            <a:r>
              <a:rPr lang="en-US" dirty="0"/>
              <a:t>Add steps to address each part of the problem. </a:t>
            </a:r>
          </a:p>
          <a:p>
            <a:pPr lvl="1"/>
            <a:r>
              <a:rPr lang="en-US" dirty="0"/>
              <a:t>Evaluate if you’ve made your data ‘clean’. </a:t>
            </a:r>
          </a:p>
          <a:p>
            <a:r>
              <a:rPr lang="en-US" dirty="0"/>
              <a:t>The pipeline is generally a mix and match series of steps, where we pick steps based on what we decide we need from looking at data. </a:t>
            </a:r>
          </a:p>
          <a:p>
            <a:pPr lvl="1"/>
            <a:r>
              <a:rPr lang="en-US" dirty="0"/>
              <a:t>Outside of specific things, the transformers already exist. </a:t>
            </a:r>
          </a:p>
        </p:txBody>
      </p:sp>
    </p:spTree>
    <p:extLst>
      <p:ext uri="{BB962C8B-B14F-4D97-AF65-F5344CB8AC3E}">
        <p14:creationId xmlns:p14="http://schemas.microsoft.com/office/powerpoint/2010/main" val="268990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0DE6-C8A8-DDF7-08E1-0614FB6D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196-7629-D9B1-A01A-5314A6DD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ransformers One review – action-packed prequel adds brains to the metal  monster smash-ups | Animation in film | The Guardian">
            <a:extLst>
              <a:ext uri="{FF2B5EF4-FFF2-40B4-BE49-F238E27FC236}">
                <a16:creationId xmlns:a16="http://schemas.microsoft.com/office/drawing/2014/main" id="{FDAEBEEF-A262-EBBA-476F-B4F8CAC2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853754"/>
            <a:ext cx="78740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8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A173-3D8C-F280-4729-E3892827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can Do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D735-6B1A-B7C1-B6FA-AD05E84E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Most things are handled by existing transformer steps. </a:t>
            </a:r>
          </a:p>
          <a:p>
            <a:r>
              <a:rPr lang="en-US" dirty="0"/>
              <a:t>If we have something special, we can make our own:</a:t>
            </a:r>
          </a:p>
          <a:p>
            <a:pPr lvl="1"/>
            <a:r>
              <a:rPr lang="en-US" dirty="0"/>
              <a:t>For today – we’ll do some geographical transformations on the data. </a:t>
            </a:r>
          </a:p>
          <a:p>
            <a:r>
              <a:rPr lang="en-US" dirty="0"/>
              <a:t>Some types of places where we may want to:</a:t>
            </a:r>
          </a:p>
          <a:p>
            <a:pPr lvl="1"/>
            <a:r>
              <a:rPr lang="en-US" dirty="0"/>
              <a:t>Feature construction – if we want to generate something like “time between records”. </a:t>
            </a:r>
          </a:p>
          <a:p>
            <a:pPr lvl="1"/>
            <a:r>
              <a:rPr lang="en-US" dirty="0"/>
              <a:t>Specialized imputation – the real-life scenario has some other imputation rules. </a:t>
            </a:r>
          </a:p>
          <a:p>
            <a:pPr lvl="1"/>
            <a:r>
              <a:rPr lang="en-US" dirty="0"/>
              <a:t>Odd transformations – calculate a credit score or stats things like storing ln of data. </a:t>
            </a:r>
          </a:p>
          <a:p>
            <a:r>
              <a:rPr lang="en-US" dirty="0"/>
              <a:t>Generally, putting prep stuff in the pipeline is better, if possible. </a:t>
            </a:r>
          </a:p>
          <a:p>
            <a:pPr lvl="1"/>
            <a:r>
              <a:rPr lang="en-US" dirty="0"/>
              <a:t>The pipeline is automatic, so it is way easier and less likely to make a mistake. </a:t>
            </a:r>
          </a:p>
        </p:txBody>
      </p:sp>
    </p:spTree>
    <p:extLst>
      <p:ext uri="{BB962C8B-B14F-4D97-AF65-F5344CB8AC3E}">
        <p14:creationId xmlns:p14="http://schemas.microsoft.com/office/powerpoint/2010/main" val="372033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473368-79DE-AFF9-B47D-4CF021BC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Making a Custom Transformer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D6E22-4D11-1DBD-ABE3-7362EFCAB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439" t="5188" r="4463" b="7782"/>
          <a:stretch/>
        </p:blipFill>
        <p:spPr>
          <a:xfrm>
            <a:off x="0" y="1853754"/>
            <a:ext cx="7611763" cy="30030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4717DD-6FDE-F0A5-FA8E-30BDA4592337}"/>
              </a:ext>
            </a:extLst>
          </p:cNvPr>
          <p:cNvSpPr txBox="1">
            <a:spLocks/>
          </p:cNvSpPr>
          <p:nvPr/>
        </p:nvSpPr>
        <p:spPr>
          <a:xfrm>
            <a:off x="7611763" y="1840432"/>
            <a:ext cx="4580237" cy="4281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Inheirit</a:t>
            </a:r>
            <a:r>
              <a:rPr lang="en-US" dirty="0"/>
              <a:t> – base estimator, </a:t>
            </a:r>
            <a:r>
              <a:rPr lang="en-US" dirty="0" err="1"/>
              <a:t>transformermixin</a:t>
            </a:r>
            <a:r>
              <a:rPr lang="en-US" dirty="0"/>
              <a:t>. </a:t>
            </a:r>
          </a:p>
          <a:p>
            <a:r>
              <a:rPr lang="en-US" dirty="0"/>
              <a:t>Init, fit, transform. </a:t>
            </a:r>
          </a:p>
          <a:p>
            <a:pPr lvl="1"/>
            <a:r>
              <a:rPr lang="en-US" dirty="0"/>
              <a:t>Init – setup object. Including config. </a:t>
            </a:r>
          </a:p>
          <a:p>
            <a:pPr lvl="1"/>
            <a:r>
              <a:rPr lang="en-US" dirty="0"/>
              <a:t>Fit – learn config from data.</a:t>
            </a:r>
          </a:p>
          <a:p>
            <a:pPr lvl="1"/>
            <a:r>
              <a:rPr lang="en-US" dirty="0"/>
              <a:t>Transform – apply transformation. </a:t>
            </a:r>
          </a:p>
          <a:p>
            <a:r>
              <a:rPr lang="en-US" dirty="0"/>
              <a:t>Fit often just returns itself. </a:t>
            </a:r>
          </a:p>
          <a:p>
            <a:pPr lvl="1"/>
            <a:r>
              <a:rPr lang="en-US" dirty="0"/>
              <a:t>If there is no config, this does nothing. </a:t>
            </a:r>
          </a:p>
          <a:p>
            <a:pPr lvl="1"/>
            <a:r>
              <a:rPr lang="en-US" dirty="0"/>
              <a:t>E.g. if you delete blank rows, there’s no setup based on the data needed. </a:t>
            </a:r>
          </a:p>
        </p:txBody>
      </p:sp>
    </p:spTree>
    <p:extLst>
      <p:ext uri="{BB962C8B-B14F-4D97-AF65-F5344CB8AC3E}">
        <p14:creationId xmlns:p14="http://schemas.microsoft.com/office/powerpoint/2010/main" val="45179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F85D-5367-F09B-B61A-D393E23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376E-E661-EE1E-A1D7-C211C9AB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96473" cy="4288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Sklearn pipelines, and the idea of a pipeline in general, are common. </a:t>
            </a:r>
          </a:p>
          <a:p>
            <a:pPr lvl="1"/>
            <a:r>
              <a:rPr lang="en-US" dirty="0"/>
              <a:t>Pretty much anything moving data will have some kind of pipeline involved. </a:t>
            </a:r>
          </a:p>
          <a:p>
            <a:r>
              <a:rPr lang="en-US" dirty="0"/>
              <a:t>Pipelines can allow us to define a process rather than directly clean data. </a:t>
            </a:r>
          </a:p>
          <a:p>
            <a:pPr lvl="1"/>
            <a:r>
              <a:rPr lang="en-US" dirty="0"/>
              <a:t>The pipeline automatically deals with any data as it comes into the system. </a:t>
            </a:r>
          </a:p>
          <a:p>
            <a:r>
              <a:rPr lang="en-US" dirty="0"/>
              <a:t>In real life scenarios:</a:t>
            </a:r>
          </a:p>
          <a:p>
            <a:pPr lvl="1"/>
            <a:r>
              <a:rPr lang="en-US" dirty="0"/>
              <a:t>Data is processed in model creation and the pipeline is defined. </a:t>
            </a:r>
          </a:p>
          <a:p>
            <a:pPr lvl="1"/>
            <a:r>
              <a:rPr lang="en-US" dirty="0"/>
              <a:t>As new data comes in to be predicted, the data goes through the same pipe. </a:t>
            </a:r>
          </a:p>
          <a:p>
            <a:pPr lvl="1"/>
            <a:r>
              <a:rPr lang="en-US" dirty="0"/>
              <a:t>If data is ‘harder’ our pipes become smarter – we can have pipelines that can do much more to data if needed. If we are scraping data or something, the cleanup might be intense. </a:t>
            </a:r>
          </a:p>
          <a:p>
            <a:r>
              <a:rPr lang="en-US" dirty="0"/>
              <a:t>If this stuff, and the equivalent database ETL stuff gets you going, consider data engineering. </a:t>
            </a:r>
          </a:p>
          <a:p>
            <a:pPr lvl="1"/>
            <a:r>
              <a:rPr lang="en-US" dirty="0"/>
              <a:t>This general area is huge, exists in most big companies, is often mystic, and likely more LLM resistant. </a:t>
            </a:r>
          </a:p>
        </p:txBody>
      </p:sp>
    </p:spTree>
    <p:extLst>
      <p:ext uri="{BB962C8B-B14F-4D97-AF65-F5344CB8AC3E}">
        <p14:creationId xmlns:p14="http://schemas.microsoft.com/office/powerpoint/2010/main" val="24365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763B-7FAA-164D-CC47-3593FB3A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8B51-314D-6C27-DDC3-7CB48A3F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56717" cy="4199727"/>
          </a:xfrm>
        </p:spPr>
        <p:txBody>
          <a:bodyPr/>
          <a:lstStyle/>
          <a:p>
            <a:r>
              <a:rPr lang="en-US" dirty="0"/>
              <a:t>Pipelines and transformers are our new best friends. </a:t>
            </a:r>
          </a:p>
          <a:p>
            <a:r>
              <a:rPr lang="en-US" dirty="0"/>
              <a:t>Most (smaller) data is managed through pipelines like this. </a:t>
            </a:r>
          </a:p>
          <a:p>
            <a:pPr lvl="1"/>
            <a:r>
              <a:rPr lang="en-US" dirty="0"/>
              <a:t>The sklearn pipeline is fairly standardized, so we can get transformers, examples, extensions,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Different pipeline steps and tools can be strung together infinitely. </a:t>
            </a:r>
          </a:p>
          <a:p>
            <a:r>
              <a:rPr lang="en-US" dirty="0"/>
              <a:t>Get comfortable – pipes are pretty simple, but we use them constantly.</a:t>
            </a:r>
          </a:p>
          <a:p>
            <a:pPr lvl="1"/>
            <a:r>
              <a:rPr lang="en-US" dirty="0"/>
              <a:t>Start reading the sklearn docs for pipelines – the docs are good and we refer to them a lot.  </a:t>
            </a:r>
          </a:p>
          <a:p>
            <a:r>
              <a:rPr lang="en-US" dirty="0"/>
              <a:t>If you feel this is easy:</a:t>
            </a:r>
          </a:p>
          <a:p>
            <a:pPr lvl="1"/>
            <a:r>
              <a:rPr lang="en-US" dirty="0"/>
              <a:t>Take the titanic data, but don’t separate the categorical and numerical parts. </a:t>
            </a:r>
          </a:p>
          <a:p>
            <a:pPr lvl="1"/>
            <a:r>
              <a:rPr lang="en-US" dirty="0"/>
              <a:t>Look up </a:t>
            </a:r>
            <a:r>
              <a:rPr lang="en-US" dirty="0" err="1"/>
              <a:t>columntransformer</a:t>
            </a:r>
            <a:r>
              <a:rPr lang="en-US" dirty="0"/>
              <a:t> and try to implement one to deal with that data. </a:t>
            </a:r>
          </a:p>
        </p:txBody>
      </p:sp>
    </p:spTree>
    <p:extLst>
      <p:ext uri="{BB962C8B-B14F-4D97-AF65-F5344CB8AC3E}">
        <p14:creationId xmlns:p14="http://schemas.microsoft.com/office/powerpoint/2010/main" val="145163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594647" cy="4298568"/>
          </a:xfrm>
        </p:spPr>
        <p:txBody>
          <a:bodyPr>
            <a:normAutofit/>
          </a:bodyPr>
          <a:lstStyle/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Pipes, pipes, pipes, pipes, pipes, pipes, EVERYBODY!!!!!!!!!!!</a:t>
            </a:r>
          </a:p>
          <a:p>
            <a:pPr lvl="1"/>
            <a:r>
              <a:rPr lang="en-US" dirty="0"/>
              <a:t>Sklearn transformers basics (framework/structure, not innards of existing ones). </a:t>
            </a:r>
          </a:p>
          <a:p>
            <a:pPr lvl="1"/>
            <a:r>
              <a:rPr lang="en-US" dirty="0"/>
              <a:t>Using pipelines to transform data. </a:t>
            </a:r>
          </a:p>
          <a:p>
            <a:pPr lvl="1"/>
            <a:r>
              <a:rPr lang="en-US" dirty="0"/>
              <a:t>Creating custom transformers for geospatial stuff.</a:t>
            </a:r>
          </a:p>
          <a:p>
            <a:r>
              <a:rPr lang="en-US" dirty="0"/>
              <a:t>I really need you to be able to comfortably use pipelines in different ways by ~mid Jan. </a:t>
            </a:r>
          </a:p>
          <a:p>
            <a:pPr lvl="1"/>
            <a:r>
              <a:rPr lang="en-US" dirty="0"/>
              <a:t>We will use them almost every day, and you’ll be expected to mostly just do it. </a:t>
            </a:r>
          </a:p>
          <a:p>
            <a:pPr lvl="1"/>
            <a:r>
              <a:rPr lang="en-US" dirty="0"/>
              <a:t>We’ll revisit this a bunch, but hopefully we’ll be able to pickup at column transformers next semester. </a:t>
            </a:r>
          </a:p>
          <a:p>
            <a:pPr lvl="2"/>
            <a:r>
              <a:rPr lang="en-US" dirty="0"/>
              <a:t>Basically multipath pipelines. </a:t>
            </a:r>
          </a:p>
          <a:p>
            <a:pPr lvl="1"/>
            <a:r>
              <a:rPr lang="en-US" dirty="0"/>
              <a:t>The steps we’ll use will get more numerous, complex, and annoying, but the core idea never changes. </a:t>
            </a:r>
          </a:p>
          <a:p>
            <a:pPr lvl="1"/>
            <a:endParaRPr lang="en-US" dirty="0"/>
          </a:p>
        </p:txBody>
      </p:sp>
      <p:pic>
        <p:nvPicPr>
          <p:cNvPr id="1026" name="Picture 2" descr="LMFAO feat Lil Jon - Shots (Official Music Video 2009 Lyrics) - YouTube">
            <a:extLst>
              <a:ext uri="{FF2B5EF4-FFF2-40B4-BE49-F238E27FC236}">
                <a16:creationId xmlns:a16="http://schemas.microsoft.com/office/drawing/2014/main" id="{39E5B774-CE84-497E-08D4-3FFC4F597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7" b="12837"/>
          <a:stretch/>
        </p:blipFill>
        <p:spPr bwMode="auto">
          <a:xfrm>
            <a:off x="8188411" y="0"/>
            <a:ext cx="4003589" cy="22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5" y="2015732"/>
            <a:ext cx="9828220" cy="4037749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8324"/>
          </a:xfrm>
        </p:spPr>
        <p:txBody>
          <a:bodyPr>
            <a:normAutofit/>
          </a:bodyPr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Automatically apply the processing to the data as part of the model. </a:t>
            </a:r>
          </a:p>
          <a:p>
            <a:endParaRPr lang="en-US" dirty="0"/>
          </a:p>
          <a:p>
            <a:r>
              <a:rPr lang="en-US" dirty="0"/>
              <a:t>The pipeline is an object. </a:t>
            </a:r>
          </a:p>
          <a:p>
            <a:pPr lvl="1"/>
            <a:r>
              <a:rPr lang="en-US" dirty="0"/>
              <a:t>We create it by making an object then defining steps. </a:t>
            </a:r>
          </a:p>
          <a:p>
            <a:pPr lvl="1"/>
            <a:r>
              <a:rPr lang="en-US" dirty="0"/>
              <a:t>Use it by feeding the data to it, then we “use” it instead of data to feed the data to the model. </a:t>
            </a:r>
          </a:p>
          <a:p>
            <a:pPr lvl="1"/>
            <a:r>
              <a:rPr lang="en-US" dirty="0"/>
              <a:t>The pipeline takes in data, does each step, and results in the transformed data. (i.e. the pipe ‘is’ the final data). </a:t>
            </a:r>
          </a:p>
        </p:txBody>
      </p:sp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BCDB-0812-D9B8-B279-221A8758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‘</a:t>
            </a:r>
            <a:r>
              <a:rPr lang="en-US" dirty="0" err="1"/>
              <a:t>em</a:t>
            </a:r>
            <a:r>
              <a:rPr lang="en-US" dirty="0"/>
              <a:t> Separated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F115-2BED-6C47-DF05-F1D8299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The term pipeline is used all over the place in CS and ML. </a:t>
            </a:r>
          </a:p>
          <a:p>
            <a:pPr lvl="1"/>
            <a:r>
              <a:rPr lang="en-US" dirty="0"/>
              <a:t>Anything that moves data and does some work while doing so. </a:t>
            </a:r>
          </a:p>
          <a:p>
            <a:pPr lvl="1"/>
            <a:r>
              <a:rPr lang="en-US" dirty="0"/>
              <a:t>Commonly ETL pipelines to consolidate data from several sources in a warehouse/lake. </a:t>
            </a:r>
          </a:p>
          <a:p>
            <a:r>
              <a:rPr lang="en-US" dirty="0"/>
              <a:t>Here, we are specifically referring to the sklearn pipeline. </a:t>
            </a:r>
          </a:p>
          <a:p>
            <a:pPr lvl="1"/>
            <a:r>
              <a:rPr lang="en-US" dirty="0"/>
              <a:t>This is a specific thing, part of sklearn. </a:t>
            </a:r>
          </a:p>
          <a:p>
            <a:pPr lvl="1"/>
            <a:r>
              <a:rPr lang="en-US" dirty="0"/>
              <a:t>If we say “pipeline”, just assume a sklearn pipeline unless otherwise noted. </a:t>
            </a:r>
          </a:p>
          <a:p>
            <a:pPr lvl="1"/>
            <a:r>
              <a:rPr lang="en-US" dirty="0"/>
              <a:t>It could be part of a bigger pipeline to move data from sources -&gt; DB -&gt; sklearn pipe. </a:t>
            </a:r>
          </a:p>
        </p:txBody>
      </p:sp>
    </p:spTree>
    <p:extLst>
      <p:ext uri="{BB962C8B-B14F-4D97-AF65-F5344CB8AC3E}">
        <p14:creationId xmlns:p14="http://schemas.microsoft.com/office/powerpoint/2010/main" val="20562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C6C-BBB2-75F0-3E51-6EC64593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Warning!!!</a:t>
            </a:r>
          </a:p>
        </p:txBody>
      </p:sp>
      <p:pic>
        <p:nvPicPr>
          <p:cNvPr id="2050" name="Picture 2" descr="How to Improve Machine Learning Code Quality with Scikit-learn Pipeline and  ColumnTransformer">
            <a:extLst>
              <a:ext uri="{FF2B5EF4-FFF2-40B4-BE49-F238E27FC236}">
                <a16:creationId xmlns:a16="http://schemas.microsoft.com/office/drawing/2014/main" id="{008D519E-7381-61DF-3EE8-8D8A5BF9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709719" cy="49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5520-A19B-10EF-C90D-6FD111EB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719" y="1853754"/>
            <a:ext cx="5482281" cy="4199727"/>
          </a:xfrm>
        </p:spPr>
        <p:txBody>
          <a:bodyPr>
            <a:normAutofit/>
          </a:bodyPr>
          <a:lstStyle/>
          <a:p>
            <a:r>
              <a:rPr lang="en-US" dirty="0"/>
              <a:t>Pipelines are simple, like, well…. pipes. </a:t>
            </a:r>
          </a:p>
          <a:p>
            <a:r>
              <a:rPr lang="en-US" dirty="0"/>
              <a:t>All data goes straight through a pipeline, hitting all steps. </a:t>
            </a:r>
          </a:p>
          <a:p>
            <a:r>
              <a:rPr lang="en-US" dirty="0"/>
              <a:t>We can branch, but require another tool.</a:t>
            </a:r>
          </a:p>
          <a:p>
            <a:r>
              <a:rPr lang="en-US" dirty="0"/>
              <a:t>For now, we just care about pipes:</a:t>
            </a:r>
          </a:p>
          <a:p>
            <a:pPr lvl="1"/>
            <a:r>
              <a:rPr lang="en-US" dirty="0"/>
              <a:t>Each pipe (generally) only deals with one data type – numeric, categorical, time,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we have mixed data, we must split it. </a:t>
            </a:r>
          </a:p>
        </p:txBody>
      </p:sp>
    </p:spTree>
    <p:extLst>
      <p:ext uri="{BB962C8B-B14F-4D97-AF65-F5344CB8AC3E}">
        <p14:creationId xmlns:p14="http://schemas.microsoft.com/office/powerpoint/2010/main" val="233046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469-2B29-7B3B-B344-4ACD8214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out of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F08A-9444-4C40-A7A4-530535E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The pipe is the thing we generally submit to the ML algorithm. </a:t>
            </a:r>
          </a:p>
          <a:p>
            <a:pPr lvl="1"/>
            <a:r>
              <a:rPr lang="en-US" dirty="0"/>
              <a:t>The pipe returns the transformed data, so the pipe “becomes” our data. (Kind of). </a:t>
            </a:r>
          </a:p>
          <a:p>
            <a:r>
              <a:rPr lang="en-US" dirty="0"/>
              <a:t>If we capture the output, we get an array. </a:t>
            </a:r>
          </a:p>
          <a:p>
            <a:pPr lvl="1"/>
            <a:r>
              <a:rPr lang="en-US" dirty="0"/>
              <a:t>We can remake a </a:t>
            </a:r>
            <a:r>
              <a:rPr lang="en-US" dirty="0" err="1"/>
              <a:t>dataframe</a:t>
            </a:r>
            <a:r>
              <a:rPr lang="en-US" dirty="0"/>
              <a:t> from the data, the original columns are in </a:t>
            </a:r>
            <a:r>
              <a:rPr lang="en-US" dirty="0" err="1"/>
              <a:t>df.columns</a:t>
            </a:r>
            <a:r>
              <a:rPr lang="en-US" dirty="0"/>
              <a:t>. </a:t>
            </a:r>
          </a:p>
          <a:p>
            <a:r>
              <a:rPr lang="en-US" dirty="0"/>
              <a:t>Side Note: generally we end up with a wall of numbers, as ML models need numbers. </a:t>
            </a:r>
          </a:p>
          <a:p>
            <a:pPr lvl="1"/>
            <a:r>
              <a:rPr lang="en-US" dirty="0"/>
              <a:t>We have to encode the categorical data at some point in the pipe. </a:t>
            </a:r>
          </a:p>
          <a:p>
            <a:r>
              <a:rPr lang="en-US" dirty="0"/>
              <a:t>Double Side Note: pipelines have just been improved in the last revision to work with </a:t>
            </a:r>
            <a:r>
              <a:rPr lang="en-US" dirty="0" err="1"/>
              <a:t>dataframes</a:t>
            </a:r>
            <a:r>
              <a:rPr lang="en-US" dirty="0"/>
              <a:t> more natively, so some of this might become easier right away. </a:t>
            </a:r>
          </a:p>
        </p:txBody>
      </p:sp>
    </p:spTree>
    <p:extLst>
      <p:ext uri="{BB962C8B-B14F-4D97-AF65-F5344CB8AC3E}">
        <p14:creationId xmlns:p14="http://schemas.microsoft.com/office/powerpoint/2010/main" val="519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4E49-A12D-C960-456E-CD79E358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Steps -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43A6-0D3B-AD1D-CECE-026FC89E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ransformers One (2024) - IMDb">
            <a:extLst>
              <a:ext uri="{FF2B5EF4-FFF2-40B4-BE49-F238E27FC236}">
                <a16:creationId xmlns:a16="http://schemas.microsoft.com/office/drawing/2014/main" id="{60261ED0-FB66-6B1A-C4D8-0D5B3C782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 b="9910"/>
          <a:stretch/>
        </p:blipFill>
        <p:spPr bwMode="auto">
          <a:xfrm>
            <a:off x="4108826" y="1450811"/>
            <a:ext cx="3974348" cy="54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46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173</TotalTime>
  <Words>1573</Words>
  <Application>Microsoft Macintosh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Pipelines</vt:lpstr>
      <vt:lpstr>TodaY</vt:lpstr>
      <vt:lpstr>Pipelines</vt:lpstr>
      <vt:lpstr>PowerPoint Presentation</vt:lpstr>
      <vt:lpstr>Using Pipelines</vt:lpstr>
      <vt:lpstr>Keep ‘em Separated</vt:lpstr>
      <vt:lpstr>Warning!!!</vt:lpstr>
      <vt:lpstr>Leaking out of the pipe</vt:lpstr>
      <vt:lpstr>Pipeline Steps - Transformers</vt:lpstr>
      <vt:lpstr>Transformers – They’re Robots in Disguise</vt:lpstr>
      <vt:lpstr>Transformer pieces</vt:lpstr>
      <vt:lpstr>Transformers</vt:lpstr>
      <vt:lpstr>Transformers and Pipelines</vt:lpstr>
      <vt:lpstr>Customized Transformers</vt:lpstr>
      <vt:lpstr>Transformers can Do anything</vt:lpstr>
      <vt:lpstr>Making a Custom Transformer</vt:lpstr>
      <vt:lpstr>In real Life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15</cp:revision>
  <dcterms:created xsi:type="dcterms:W3CDTF">2022-01-11T21:40:57Z</dcterms:created>
  <dcterms:modified xsi:type="dcterms:W3CDTF">2024-11-28T01:52:10Z</dcterms:modified>
</cp:coreProperties>
</file>