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9" r:id="rId3"/>
    <p:sldId id="258" r:id="rId4"/>
    <p:sldId id="281" r:id="rId5"/>
    <p:sldId id="280" r:id="rId6"/>
    <p:sldId id="282" r:id="rId7"/>
    <p:sldId id="286" r:id="rId8"/>
    <p:sldId id="284" r:id="rId9"/>
    <p:sldId id="285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0C090-329B-6742-96A9-0DC31FDB550A}" v="24" dt="2021-08-16T17:00:33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3"/>
    <p:restoredTop sz="95791"/>
  </p:normalViewPr>
  <p:slideViewPr>
    <p:cSldViewPr snapToGrid="0" snapToObjects="1">
      <p:cViewPr varScale="1">
        <p:scale>
          <a:sx n="156" d="100"/>
          <a:sy n="156" d="100"/>
        </p:scale>
        <p:origin x="20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eem Semper" userId="cc425854-bfb3-47ac-926f-09ad9d4095cc" providerId="ADAL" clId="{CCF0C090-329B-6742-96A9-0DC31FDB550A}"/>
    <pc:docChg chg="custSel addSld modSld">
      <pc:chgData name="Akeem Semper" userId="cc425854-bfb3-47ac-926f-09ad9d4095cc" providerId="ADAL" clId="{CCF0C090-329B-6742-96A9-0DC31FDB550A}" dt="2021-08-16T17:10:37.757" v="1606" actId="20577"/>
      <pc:docMkLst>
        <pc:docMk/>
      </pc:docMkLst>
      <pc:sldChg chg="modSp mod">
        <pc:chgData name="Akeem Semper" userId="cc425854-bfb3-47ac-926f-09ad9d4095cc" providerId="ADAL" clId="{CCF0C090-329B-6742-96A9-0DC31FDB550A}" dt="2021-08-16T16:03:28.353" v="15" actId="20577"/>
        <pc:sldMkLst>
          <pc:docMk/>
          <pc:sldMk cId="3180278874" sldId="256"/>
        </pc:sldMkLst>
        <pc:spChg chg="mod">
          <ac:chgData name="Akeem Semper" userId="cc425854-bfb3-47ac-926f-09ad9d4095cc" providerId="ADAL" clId="{CCF0C090-329B-6742-96A9-0DC31FDB550A}" dt="2021-08-16T16:03:28.353" v="15" actId="20577"/>
          <ac:spMkLst>
            <pc:docMk/>
            <pc:sldMk cId="3180278874" sldId="256"/>
            <ac:spMk id="2" creationId="{A821C3C0-5470-B24D-B4B4-23075A8D7636}"/>
          </ac:spMkLst>
        </pc:spChg>
      </pc:sldChg>
      <pc:sldChg chg="addSp modSp new mod">
        <pc:chgData name="Akeem Semper" userId="cc425854-bfb3-47ac-926f-09ad9d4095cc" providerId="ADAL" clId="{CCF0C090-329B-6742-96A9-0DC31FDB550A}" dt="2021-08-16T16:34:11.421" v="46" actId="1076"/>
        <pc:sldMkLst>
          <pc:docMk/>
          <pc:sldMk cId="2834027917" sldId="257"/>
        </pc:sldMkLst>
        <pc:spChg chg="mod">
          <ac:chgData name="Akeem Semper" userId="cc425854-bfb3-47ac-926f-09ad9d4095cc" providerId="ADAL" clId="{CCF0C090-329B-6742-96A9-0DC31FDB550A}" dt="2021-08-16T16:03:55.965" v="41" actId="20577"/>
          <ac:spMkLst>
            <pc:docMk/>
            <pc:sldMk cId="2834027917" sldId="257"/>
            <ac:spMk id="2" creationId="{78F2063C-9F28-F14A-9F8C-59EE63FFB4F6}"/>
          </ac:spMkLst>
        </pc:spChg>
        <pc:picChg chg="add mod">
          <ac:chgData name="Akeem Semper" userId="cc425854-bfb3-47ac-926f-09ad9d4095cc" providerId="ADAL" clId="{CCF0C090-329B-6742-96A9-0DC31FDB550A}" dt="2021-08-16T16:34:11.421" v="46" actId="1076"/>
          <ac:picMkLst>
            <pc:docMk/>
            <pc:sldMk cId="2834027917" sldId="257"/>
            <ac:picMk id="1026" creationId="{02F2F04D-319C-C548-9FFC-36C8184F02C7}"/>
          </ac:picMkLst>
        </pc:picChg>
      </pc:sldChg>
      <pc:sldChg chg="addSp delSp modSp new mod setBg">
        <pc:chgData name="Akeem Semper" userId="cc425854-bfb3-47ac-926f-09ad9d4095cc" providerId="ADAL" clId="{CCF0C090-329B-6742-96A9-0DC31FDB550A}" dt="2021-08-16T16:39:26.423" v="95" actId="20577"/>
        <pc:sldMkLst>
          <pc:docMk/>
          <pc:sldMk cId="2098241524" sldId="258"/>
        </pc:sldMkLst>
        <pc:spChg chg="mod">
          <ac:chgData name="Akeem Semper" userId="cc425854-bfb3-47ac-926f-09ad9d4095cc" providerId="ADAL" clId="{CCF0C090-329B-6742-96A9-0DC31FDB550A}" dt="2021-08-16T16:39:26.423" v="95" actId="20577"/>
          <ac:spMkLst>
            <pc:docMk/>
            <pc:sldMk cId="2098241524" sldId="258"/>
            <ac:spMk id="2" creationId="{67126DD8-F5A7-0740-AF30-8DCC93F36A4F}"/>
          </ac:spMkLst>
        </pc:spChg>
        <pc:spChg chg="del">
          <ac:chgData name="Akeem Semper" userId="cc425854-bfb3-47ac-926f-09ad9d4095cc" providerId="ADAL" clId="{CCF0C090-329B-6742-96A9-0DC31FDB550A}" dt="2021-08-16T16:38:43.105" v="51" actId="26606"/>
          <ac:spMkLst>
            <pc:docMk/>
            <pc:sldMk cId="2098241524" sldId="258"/>
            <ac:spMk id="3" creationId="{78367F48-CE6C-F44C-8034-4CEB59145348}"/>
          </ac:spMkLst>
        </pc:spChg>
        <pc:spChg chg="add">
          <ac:chgData name="Akeem Semper" userId="cc425854-bfb3-47ac-926f-09ad9d4095cc" providerId="ADAL" clId="{CCF0C090-329B-6742-96A9-0DC31FDB550A}" dt="2021-08-16T16:38:43.105" v="51" actId="26606"/>
          <ac:spMkLst>
            <pc:docMk/>
            <pc:sldMk cId="2098241524" sldId="258"/>
            <ac:spMk id="71" creationId="{0CABCAE3-64FC-4149-819F-2C1812824154}"/>
          </ac:spMkLst>
        </pc:spChg>
        <pc:spChg chg="add">
          <ac:chgData name="Akeem Semper" userId="cc425854-bfb3-47ac-926f-09ad9d4095cc" providerId="ADAL" clId="{CCF0C090-329B-6742-96A9-0DC31FDB550A}" dt="2021-08-16T16:38:43.105" v="51" actId="26606"/>
          <ac:spMkLst>
            <pc:docMk/>
            <pc:sldMk cId="2098241524" sldId="258"/>
            <ac:spMk id="79" creationId="{D0712110-0BC1-4B31-B3BB-63B44222E87F}"/>
          </ac:spMkLst>
        </pc:spChg>
        <pc:spChg chg="add">
          <ac:chgData name="Akeem Semper" userId="cc425854-bfb3-47ac-926f-09ad9d4095cc" providerId="ADAL" clId="{CCF0C090-329B-6742-96A9-0DC31FDB550A}" dt="2021-08-16T16:38:43.105" v="51" actId="26606"/>
          <ac:spMkLst>
            <pc:docMk/>
            <pc:sldMk cId="2098241524" sldId="258"/>
            <ac:spMk id="81" creationId="{4466B5F3-C053-4580-B04A-1EF949888280}"/>
          </ac:spMkLst>
        </pc:spChg>
        <pc:picChg chg="add">
          <ac:chgData name="Akeem Semper" userId="cc425854-bfb3-47ac-926f-09ad9d4095cc" providerId="ADAL" clId="{CCF0C090-329B-6742-96A9-0DC31FDB550A}" dt="2021-08-16T16:38:43.105" v="51" actId="26606"/>
          <ac:picMkLst>
            <pc:docMk/>
            <pc:sldMk cId="2098241524" sldId="258"/>
            <ac:picMk id="73" creationId="{012FDCFE-9AD2-4D8A-8CBF-B3AA37EBF6DD}"/>
          </ac:picMkLst>
        </pc:picChg>
        <pc:picChg chg="add">
          <ac:chgData name="Akeem Semper" userId="cc425854-bfb3-47ac-926f-09ad9d4095cc" providerId="ADAL" clId="{CCF0C090-329B-6742-96A9-0DC31FDB550A}" dt="2021-08-16T16:38:43.105" v="51" actId="26606"/>
          <ac:picMkLst>
            <pc:docMk/>
            <pc:sldMk cId="2098241524" sldId="258"/>
            <ac:picMk id="85" creationId="{25CED634-E2D0-4AB7-96DD-816C9B52C5CF}"/>
          </ac:picMkLst>
        </pc:picChg>
        <pc:picChg chg="add mod">
          <ac:chgData name="Akeem Semper" userId="cc425854-bfb3-47ac-926f-09ad9d4095cc" providerId="ADAL" clId="{CCF0C090-329B-6742-96A9-0DC31FDB550A}" dt="2021-08-16T16:38:56.913" v="54" actId="166"/>
          <ac:picMkLst>
            <pc:docMk/>
            <pc:sldMk cId="2098241524" sldId="258"/>
            <ac:picMk id="2050" creationId="{B4892820-0E5F-174A-A88E-E5511177760D}"/>
          </ac:picMkLst>
        </pc:picChg>
        <pc:cxnChg chg="add">
          <ac:chgData name="Akeem Semper" userId="cc425854-bfb3-47ac-926f-09ad9d4095cc" providerId="ADAL" clId="{CCF0C090-329B-6742-96A9-0DC31FDB550A}" dt="2021-08-16T16:38:43.105" v="51" actId="26606"/>
          <ac:cxnSpMkLst>
            <pc:docMk/>
            <pc:sldMk cId="2098241524" sldId="258"/>
            <ac:cxnSpMk id="75" creationId="{FBD463FC-4CA8-4FF4-85A3-AF9F4B98D210}"/>
          </ac:cxnSpMkLst>
        </pc:cxnChg>
        <pc:cxnChg chg="add">
          <ac:chgData name="Akeem Semper" userId="cc425854-bfb3-47ac-926f-09ad9d4095cc" providerId="ADAL" clId="{CCF0C090-329B-6742-96A9-0DC31FDB550A}" dt="2021-08-16T16:38:43.105" v="51" actId="26606"/>
          <ac:cxnSpMkLst>
            <pc:docMk/>
            <pc:sldMk cId="2098241524" sldId="258"/>
            <ac:cxnSpMk id="77" creationId="{BECF35C3-8B44-4F4B-BD25-4C01823DB22A}"/>
          </ac:cxnSpMkLst>
        </pc:cxnChg>
        <pc:cxnChg chg="add">
          <ac:chgData name="Akeem Semper" userId="cc425854-bfb3-47ac-926f-09ad9d4095cc" providerId="ADAL" clId="{CCF0C090-329B-6742-96A9-0DC31FDB550A}" dt="2021-08-16T16:38:43.105" v="51" actId="26606"/>
          <ac:cxnSpMkLst>
            <pc:docMk/>
            <pc:sldMk cId="2098241524" sldId="258"/>
            <ac:cxnSpMk id="83" creationId="{FA6123F2-4B61-414F-A7E5-5B7828EACAE2}"/>
          </ac:cxnSpMkLst>
        </pc:cxnChg>
        <pc:cxnChg chg="add">
          <ac:chgData name="Akeem Semper" userId="cc425854-bfb3-47ac-926f-09ad9d4095cc" providerId="ADAL" clId="{CCF0C090-329B-6742-96A9-0DC31FDB550A}" dt="2021-08-16T16:38:43.105" v="51" actId="26606"/>
          <ac:cxnSpMkLst>
            <pc:docMk/>
            <pc:sldMk cId="2098241524" sldId="258"/>
            <ac:cxnSpMk id="87" creationId="{FCDDCDFB-696D-4FDF-9B58-24F71B7C37BC}"/>
          </ac:cxnSpMkLst>
        </pc:cxnChg>
      </pc:sldChg>
      <pc:sldChg chg="addSp modSp new mod">
        <pc:chgData name="Akeem Semper" userId="cc425854-bfb3-47ac-926f-09ad9d4095cc" providerId="ADAL" clId="{CCF0C090-329B-6742-96A9-0DC31FDB550A}" dt="2021-08-16T16:41:57.757" v="137" actId="20577"/>
        <pc:sldMkLst>
          <pc:docMk/>
          <pc:sldMk cId="697305399" sldId="259"/>
        </pc:sldMkLst>
        <pc:spChg chg="mod">
          <ac:chgData name="Akeem Semper" userId="cc425854-bfb3-47ac-926f-09ad9d4095cc" providerId="ADAL" clId="{CCF0C090-329B-6742-96A9-0DC31FDB550A}" dt="2021-08-16T16:41:57.757" v="137" actId="20577"/>
          <ac:spMkLst>
            <pc:docMk/>
            <pc:sldMk cId="697305399" sldId="259"/>
            <ac:spMk id="2" creationId="{84BCF12C-3BD9-8F4B-B530-C9E752800501}"/>
          </ac:spMkLst>
        </pc:spChg>
        <pc:picChg chg="add mod">
          <ac:chgData name="Akeem Semper" userId="cc425854-bfb3-47ac-926f-09ad9d4095cc" providerId="ADAL" clId="{CCF0C090-329B-6742-96A9-0DC31FDB550A}" dt="2021-08-16T16:41:46.342" v="100" actId="1076"/>
          <ac:picMkLst>
            <pc:docMk/>
            <pc:sldMk cId="697305399" sldId="259"/>
            <ac:picMk id="3074" creationId="{4C85B1AA-D8AD-F343-9377-1548B107CBBE}"/>
          </ac:picMkLst>
        </pc:picChg>
      </pc:sldChg>
      <pc:sldChg chg="modSp new mod">
        <pc:chgData name="Akeem Semper" userId="cc425854-bfb3-47ac-926f-09ad9d4095cc" providerId="ADAL" clId="{CCF0C090-329B-6742-96A9-0DC31FDB550A}" dt="2021-08-16T16:47:16.751" v="395" actId="27636"/>
        <pc:sldMkLst>
          <pc:docMk/>
          <pc:sldMk cId="1393130240" sldId="260"/>
        </pc:sldMkLst>
        <pc:spChg chg="mod">
          <ac:chgData name="Akeem Semper" userId="cc425854-bfb3-47ac-926f-09ad9d4095cc" providerId="ADAL" clId="{CCF0C090-329B-6742-96A9-0DC31FDB550A}" dt="2021-08-16T16:42:21.389" v="156" actId="20577"/>
          <ac:spMkLst>
            <pc:docMk/>
            <pc:sldMk cId="1393130240" sldId="260"/>
            <ac:spMk id="2" creationId="{D27D4D73-4FAC-4D41-86EA-C5F5CE0EB876}"/>
          </ac:spMkLst>
        </pc:spChg>
        <pc:spChg chg="mod">
          <ac:chgData name="Akeem Semper" userId="cc425854-bfb3-47ac-926f-09ad9d4095cc" providerId="ADAL" clId="{CCF0C090-329B-6742-96A9-0DC31FDB550A}" dt="2021-08-16T16:47:16.751" v="395" actId="27636"/>
          <ac:spMkLst>
            <pc:docMk/>
            <pc:sldMk cId="1393130240" sldId="260"/>
            <ac:spMk id="3" creationId="{D74C9DED-C62D-BC44-AB50-B3E70A73534E}"/>
          </ac:spMkLst>
        </pc:spChg>
      </pc:sldChg>
      <pc:sldChg chg="addSp modSp new mod">
        <pc:chgData name="Akeem Semper" userId="cc425854-bfb3-47ac-926f-09ad9d4095cc" providerId="ADAL" clId="{CCF0C090-329B-6742-96A9-0DC31FDB550A}" dt="2021-08-16T16:44:30.546" v="289" actId="20577"/>
        <pc:sldMkLst>
          <pc:docMk/>
          <pc:sldMk cId="2591754228" sldId="261"/>
        </pc:sldMkLst>
        <pc:spChg chg="mod">
          <ac:chgData name="Akeem Semper" userId="cc425854-bfb3-47ac-926f-09ad9d4095cc" providerId="ADAL" clId="{CCF0C090-329B-6742-96A9-0DC31FDB550A}" dt="2021-08-16T16:44:30.546" v="289" actId="20577"/>
          <ac:spMkLst>
            <pc:docMk/>
            <pc:sldMk cId="2591754228" sldId="261"/>
            <ac:spMk id="2" creationId="{56E9D3AE-FCA3-7A41-ADAC-A6F2D43DE82D}"/>
          </ac:spMkLst>
        </pc:spChg>
        <pc:picChg chg="add mod">
          <ac:chgData name="Akeem Semper" userId="cc425854-bfb3-47ac-926f-09ad9d4095cc" providerId="ADAL" clId="{CCF0C090-329B-6742-96A9-0DC31FDB550A}" dt="2021-08-16T16:44:18.637" v="244" actId="1076"/>
          <ac:picMkLst>
            <pc:docMk/>
            <pc:sldMk cId="2591754228" sldId="261"/>
            <ac:picMk id="4098" creationId="{1E904DCD-2CEF-6340-9DCB-B381C892E97B}"/>
          </ac:picMkLst>
        </pc:picChg>
      </pc:sldChg>
      <pc:sldChg chg="modSp new mod">
        <pc:chgData name="Akeem Semper" userId="cc425854-bfb3-47ac-926f-09ad9d4095cc" providerId="ADAL" clId="{CCF0C090-329B-6742-96A9-0DC31FDB550A}" dt="2021-08-16T16:49:37.416" v="672" actId="20577"/>
        <pc:sldMkLst>
          <pc:docMk/>
          <pc:sldMk cId="1767808737" sldId="262"/>
        </pc:sldMkLst>
        <pc:spChg chg="mod">
          <ac:chgData name="Akeem Semper" userId="cc425854-bfb3-47ac-926f-09ad9d4095cc" providerId="ADAL" clId="{CCF0C090-329B-6742-96A9-0DC31FDB550A}" dt="2021-08-16T16:49:37.416" v="672" actId="20577"/>
          <ac:spMkLst>
            <pc:docMk/>
            <pc:sldMk cId="1767808737" sldId="262"/>
            <ac:spMk id="2" creationId="{51DBF210-4E76-6243-A304-D6F0BC1833CE}"/>
          </ac:spMkLst>
        </pc:spChg>
        <pc:spChg chg="mod">
          <ac:chgData name="Akeem Semper" userId="cc425854-bfb3-47ac-926f-09ad9d4095cc" providerId="ADAL" clId="{CCF0C090-329B-6742-96A9-0DC31FDB550A}" dt="2021-08-16T16:49:03.888" v="642" actId="20577"/>
          <ac:spMkLst>
            <pc:docMk/>
            <pc:sldMk cId="1767808737" sldId="262"/>
            <ac:spMk id="3" creationId="{1292BFCC-BBE0-8647-A73E-5C088F9E2865}"/>
          </ac:spMkLst>
        </pc:spChg>
      </pc:sldChg>
      <pc:sldChg chg="modSp new mod">
        <pc:chgData name="Akeem Semper" userId="cc425854-bfb3-47ac-926f-09ad9d4095cc" providerId="ADAL" clId="{CCF0C090-329B-6742-96A9-0DC31FDB550A}" dt="2021-08-16T17:06:23.638" v="1441" actId="20577"/>
        <pc:sldMkLst>
          <pc:docMk/>
          <pc:sldMk cId="4171320329" sldId="263"/>
        </pc:sldMkLst>
        <pc:spChg chg="mod">
          <ac:chgData name="Akeem Semper" userId="cc425854-bfb3-47ac-926f-09ad9d4095cc" providerId="ADAL" clId="{CCF0C090-329B-6742-96A9-0DC31FDB550A}" dt="2021-08-16T16:52:38.612" v="873" actId="20577"/>
          <ac:spMkLst>
            <pc:docMk/>
            <pc:sldMk cId="4171320329" sldId="263"/>
            <ac:spMk id="2" creationId="{A2EDBA67-7D49-EB4E-BAB8-9D1A6E051D8E}"/>
          </ac:spMkLst>
        </pc:spChg>
        <pc:spChg chg="mod">
          <ac:chgData name="Akeem Semper" userId="cc425854-bfb3-47ac-926f-09ad9d4095cc" providerId="ADAL" clId="{CCF0C090-329B-6742-96A9-0DC31FDB550A}" dt="2021-08-16T17:06:23.638" v="1441" actId="20577"/>
          <ac:spMkLst>
            <pc:docMk/>
            <pc:sldMk cId="4171320329" sldId="263"/>
            <ac:spMk id="3" creationId="{1D1FD39A-FF08-CA4C-B93B-D8CA706B8DAA}"/>
          </ac:spMkLst>
        </pc:spChg>
      </pc:sldChg>
      <pc:sldChg chg="modSp new mod">
        <pc:chgData name="Akeem Semper" userId="cc425854-bfb3-47ac-926f-09ad9d4095cc" providerId="ADAL" clId="{CCF0C090-329B-6742-96A9-0DC31FDB550A}" dt="2021-08-16T16:55:57.186" v="1049" actId="20577"/>
        <pc:sldMkLst>
          <pc:docMk/>
          <pc:sldMk cId="3065686113" sldId="264"/>
        </pc:sldMkLst>
        <pc:spChg chg="mod">
          <ac:chgData name="Akeem Semper" userId="cc425854-bfb3-47ac-926f-09ad9d4095cc" providerId="ADAL" clId="{CCF0C090-329B-6742-96A9-0DC31FDB550A}" dt="2021-08-16T16:55:14.882" v="890" actId="20577"/>
          <ac:spMkLst>
            <pc:docMk/>
            <pc:sldMk cId="3065686113" sldId="264"/>
            <ac:spMk id="2" creationId="{BF08C57B-29DA-E346-87A5-AF727225F9A7}"/>
          </ac:spMkLst>
        </pc:spChg>
        <pc:spChg chg="mod">
          <ac:chgData name="Akeem Semper" userId="cc425854-bfb3-47ac-926f-09ad9d4095cc" providerId="ADAL" clId="{CCF0C090-329B-6742-96A9-0DC31FDB550A}" dt="2021-08-16T16:55:57.186" v="1049" actId="20577"/>
          <ac:spMkLst>
            <pc:docMk/>
            <pc:sldMk cId="3065686113" sldId="264"/>
            <ac:spMk id="3" creationId="{4A0C12C2-629C-E64A-9DCE-02ACF5F72438}"/>
          </ac:spMkLst>
        </pc:spChg>
      </pc:sldChg>
      <pc:sldChg chg="addSp delSp modSp new mod modAnim">
        <pc:chgData name="Akeem Semper" userId="cc425854-bfb3-47ac-926f-09ad9d4095cc" providerId="ADAL" clId="{CCF0C090-329B-6742-96A9-0DC31FDB550A}" dt="2021-08-16T16:57:56.901" v="1054" actId="1076"/>
        <pc:sldMkLst>
          <pc:docMk/>
          <pc:sldMk cId="746321405" sldId="265"/>
        </pc:sldMkLst>
        <pc:spChg chg="del">
          <ac:chgData name="Akeem Semper" userId="cc425854-bfb3-47ac-926f-09ad9d4095cc" providerId="ADAL" clId="{CCF0C090-329B-6742-96A9-0DC31FDB550A}" dt="2021-08-16T16:57:44.893" v="1051"/>
          <ac:spMkLst>
            <pc:docMk/>
            <pc:sldMk cId="746321405" sldId="265"/>
            <ac:spMk id="3" creationId="{9E182C5C-8A2D-FA4D-9CD4-8C824C1461C8}"/>
          </ac:spMkLst>
        </pc:spChg>
        <pc:picChg chg="add mod">
          <ac:chgData name="Akeem Semper" userId="cc425854-bfb3-47ac-926f-09ad9d4095cc" providerId="ADAL" clId="{CCF0C090-329B-6742-96A9-0DC31FDB550A}" dt="2021-08-16T16:57:56.901" v="1054" actId="1076"/>
          <ac:picMkLst>
            <pc:docMk/>
            <pc:sldMk cId="746321405" sldId="265"/>
            <ac:picMk id="4" creationId="{EB5C5787-1192-784A-BD35-3EFF9D64A7DF}"/>
          </ac:picMkLst>
        </pc:picChg>
      </pc:sldChg>
      <pc:sldChg chg="addSp modSp new mod modShow">
        <pc:chgData name="Akeem Semper" userId="cc425854-bfb3-47ac-926f-09ad9d4095cc" providerId="ADAL" clId="{CCF0C090-329B-6742-96A9-0DC31FDB550A}" dt="2021-08-16T17:00:40.437" v="1091" actId="729"/>
        <pc:sldMkLst>
          <pc:docMk/>
          <pc:sldMk cId="1127693069" sldId="266"/>
        </pc:sldMkLst>
        <pc:spChg chg="mod">
          <ac:chgData name="Akeem Semper" userId="cc425854-bfb3-47ac-926f-09ad9d4095cc" providerId="ADAL" clId="{CCF0C090-329B-6742-96A9-0DC31FDB550A}" dt="2021-08-16T16:58:58.838" v="1085" actId="20577"/>
          <ac:spMkLst>
            <pc:docMk/>
            <pc:sldMk cId="1127693069" sldId="266"/>
            <ac:spMk id="2" creationId="{4158764B-46B4-4746-99C6-595B6CCFE017}"/>
          </ac:spMkLst>
        </pc:spChg>
        <pc:picChg chg="add mod">
          <ac:chgData name="Akeem Semper" userId="cc425854-bfb3-47ac-926f-09ad9d4095cc" providerId="ADAL" clId="{CCF0C090-329B-6742-96A9-0DC31FDB550A}" dt="2021-08-16T17:00:33.883" v="1090" actId="1076"/>
          <ac:picMkLst>
            <pc:docMk/>
            <pc:sldMk cId="1127693069" sldId="266"/>
            <ac:picMk id="5122" creationId="{E35BD43B-2C9A-FF47-8188-E43ACC3839BD}"/>
          </ac:picMkLst>
        </pc:picChg>
      </pc:sldChg>
      <pc:sldChg chg="modSp new mod">
        <pc:chgData name="Akeem Semper" userId="cc425854-bfb3-47ac-926f-09ad9d4095cc" providerId="ADAL" clId="{CCF0C090-329B-6742-96A9-0DC31FDB550A}" dt="2021-08-16T17:05:49.312" v="1394" actId="27636"/>
        <pc:sldMkLst>
          <pc:docMk/>
          <pc:sldMk cId="1628509051" sldId="267"/>
        </pc:sldMkLst>
        <pc:spChg chg="mod">
          <ac:chgData name="Akeem Semper" userId="cc425854-bfb3-47ac-926f-09ad9d4095cc" providerId="ADAL" clId="{CCF0C090-329B-6742-96A9-0DC31FDB550A}" dt="2021-08-16T17:04:24.866" v="1123" actId="20577"/>
          <ac:spMkLst>
            <pc:docMk/>
            <pc:sldMk cId="1628509051" sldId="267"/>
            <ac:spMk id="2" creationId="{741B4CAF-D6D0-694A-AB61-2E1920E5C65E}"/>
          </ac:spMkLst>
        </pc:spChg>
        <pc:spChg chg="mod">
          <ac:chgData name="Akeem Semper" userId="cc425854-bfb3-47ac-926f-09ad9d4095cc" providerId="ADAL" clId="{CCF0C090-329B-6742-96A9-0DC31FDB550A}" dt="2021-08-16T17:05:49.312" v="1394" actId="27636"/>
          <ac:spMkLst>
            <pc:docMk/>
            <pc:sldMk cId="1628509051" sldId="267"/>
            <ac:spMk id="3" creationId="{960D9FBA-237B-9548-9F64-6A986A8CAD36}"/>
          </ac:spMkLst>
        </pc:spChg>
      </pc:sldChg>
      <pc:sldChg chg="modSp new mod">
        <pc:chgData name="Akeem Semper" userId="cc425854-bfb3-47ac-926f-09ad9d4095cc" providerId="ADAL" clId="{CCF0C090-329B-6742-96A9-0DC31FDB550A}" dt="2021-08-16T17:10:37.757" v="1606" actId="20577"/>
        <pc:sldMkLst>
          <pc:docMk/>
          <pc:sldMk cId="3809965160" sldId="268"/>
        </pc:sldMkLst>
        <pc:spChg chg="mod">
          <ac:chgData name="Akeem Semper" userId="cc425854-bfb3-47ac-926f-09ad9d4095cc" providerId="ADAL" clId="{CCF0C090-329B-6742-96A9-0DC31FDB550A}" dt="2021-08-16T17:09:18.146" v="1471" actId="5793"/>
          <ac:spMkLst>
            <pc:docMk/>
            <pc:sldMk cId="3809965160" sldId="268"/>
            <ac:spMk id="2" creationId="{C55526FF-0E91-564C-B45E-5EC85047EDC6}"/>
          </ac:spMkLst>
        </pc:spChg>
        <pc:spChg chg="mod">
          <ac:chgData name="Akeem Semper" userId="cc425854-bfb3-47ac-926f-09ad9d4095cc" providerId="ADAL" clId="{CCF0C090-329B-6742-96A9-0DC31FDB550A}" dt="2021-08-16T17:10:37.757" v="1606" actId="20577"/>
          <ac:spMkLst>
            <pc:docMk/>
            <pc:sldMk cId="3809965160" sldId="268"/>
            <ac:spMk id="3" creationId="{D6E7B9AF-722F-C146-92AC-365C584E33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91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59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59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4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51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42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9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6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3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36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DC690A9-B0D7-3E4F-A958-E6FA8EDA03A0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690A9-B0D7-3E4F-A958-E6FA8EDA03A0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15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3C0-5470-B24D-B4B4-23075A8D7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6D315-1EAB-534F-8E06-BEE8B4650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318027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E830-DEB4-30B1-8BAB-3129F83C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737BA-D14C-5E0F-CFFE-DB4CA9D5C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Overview/intro.</a:t>
            </a:r>
          </a:p>
          <a:p>
            <a:r>
              <a:rPr lang="en-US" dirty="0"/>
              <a:t>Tools and resources.</a:t>
            </a:r>
          </a:p>
          <a:p>
            <a:r>
              <a:rPr lang="en-US" dirty="0"/>
              <a:t>Play with some code. </a:t>
            </a:r>
          </a:p>
        </p:txBody>
      </p:sp>
    </p:spTree>
    <p:extLst>
      <p:ext uri="{BB962C8B-B14F-4D97-AF65-F5344CB8AC3E}">
        <p14:creationId xmlns:p14="http://schemas.microsoft.com/office/powerpoint/2010/main" val="161496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1F7B-684B-7C17-E662-65D5DC9A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25EF-2DB7-394A-CE05-792F189C4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5947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Education:</a:t>
            </a:r>
          </a:p>
          <a:p>
            <a:pPr lvl="1"/>
            <a:r>
              <a:rPr lang="en-US" dirty="0"/>
              <a:t>Computer Science</a:t>
            </a:r>
          </a:p>
          <a:p>
            <a:pPr lvl="1"/>
            <a:r>
              <a:rPr lang="en-US" dirty="0"/>
              <a:t>Education – Secondary Math</a:t>
            </a:r>
          </a:p>
          <a:p>
            <a:pPr lvl="1"/>
            <a:r>
              <a:rPr lang="en-US" dirty="0"/>
              <a:t>MBA</a:t>
            </a:r>
          </a:p>
          <a:p>
            <a:r>
              <a:rPr lang="en-US" dirty="0"/>
              <a:t>Work:</a:t>
            </a:r>
          </a:p>
          <a:p>
            <a:pPr lvl="1"/>
            <a:r>
              <a:rPr lang="en-US" dirty="0"/>
              <a:t>Built much of the data science stuff at NAIT. </a:t>
            </a:r>
          </a:p>
          <a:p>
            <a:pPr lvl="1"/>
            <a:r>
              <a:rPr lang="en-US" dirty="0"/>
              <a:t>Worked on enterprise software, largely ETL, integration, and reporting. </a:t>
            </a:r>
          </a:p>
          <a:p>
            <a:r>
              <a:rPr lang="en-US" dirty="0"/>
              <a:t>Fun:</a:t>
            </a:r>
          </a:p>
          <a:p>
            <a:pPr lvl="1"/>
            <a:r>
              <a:rPr lang="en-US" dirty="0"/>
              <a:t>I travel, cook, and sports. </a:t>
            </a:r>
          </a:p>
        </p:txBody>
      </p:sp>
    </p:spTree>
    <p:extLst>
      <p:ext uri="{BB962C8B-B14F-4D97-AF65-F5344CB8AC3E}">
        <p14:creationId xmlns:p14="http://schemas.microsoft.com/office/powerpoint/2010/main" val="394889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2700-FD17-DAF3-CB10-2C683BC7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Class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FDA2-71F1-15C2-A8A5-C4978C8AD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1997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Learning how to program in Python. </a:t>
            </a:r>
          </a:p>
          <a:p>
            <a:r>
              <a:rPr lang="en-US" dirty="0"/>
              <a:t>Programming is a tool we need for analytics. </a:t>
            </a:r>
          </a:p>
          <a:p>
            <a:r>
              <a:rPr lang="en-US" dirty="0"/>
              <a:t>Building skills and experience to make the other ML classes possible. </a:t>
            </a:r>
          </a:p>
          <a:p>
            <a:r>
              <a:rPr lang="en-US" dirty="0"/>
              <a:t>Backfilling things that are challenging from those </a:t>
            </a:r>
            <a:r>
              <a:rPr lang="en-US"/>
              <a:t>other courses.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1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829C-F03C-585F-7F0B-0E6B3716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BA7C8-68D9-9D53-EE50-FF549935D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Get everyone comfortable with basic programming. </a:t>
            </a:r>
          </a:p>
          <a:p>
            <a:pPr lvl="1"/>
            <a:r>
              <a:rPr lang="en-US" dirty="0"/>
              <a:t>Ideally to the point where you can search -&gt; read documentation -&gt; implement for new concepts. </a:t>
            </a:r>
          </a:p>
          <a:p>
            <a:r>
              <a:rPr lang="en-US" dirty="0"/>
              <a:t>Build familiarity with the tools and resources used in data science. </a:t>
            </a:r>
          </a:p>
          <a:p>
            <a:r>
              <a:rPr lang="en-US" dirty="0"/>
              <a:t>Allow you to work through the content of the other DS classes efficiently. </a:t>
            </a:r>
          </a:p>
        </p:txBody>
      </p:sp>
    </p:spTree>
    <p:extLst>
      <p:ext uri="{BB962C8B-B14F-4D97-AF65-F5344CB8AC3E}">
        <p14:creationId xmlns:p14="http://schemas.microsoft.com/office/powerpoint/2010/main" val="425093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9CA2-305C-21C5-3055-B374E00D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E9744-EC70-850C-B52D-CD431D7E5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36% - 6 labs. </a:t>
            </a:r>
          </a:p>
          <a:p>
            <a:pPr lvl="1"/>
            <a:r>
              <a:rPr lang="en-US" dirty="0"/>
              <a:t>Easy regular practice. </a:t>
            </a:r>
          </a:p>
          <a:p>
            <a:r>
              <a:rPr lang="en-US" dirty="0"/>
              <a:t>42% - 3 exams. </a:t>
            </a:r>
          </a:p>
          <a:p>
            <a:pPr lvl="1"/>
            <a:r>
              <a:rPr lang="en-US" dirty="0"/>
              <a:t>Theory and coding under time constraints. </a:t>
            </a:r>
          </a:p>
          <a:p>
            <a:r>
              <a:rPr lang="en-US" dirty="0"/>
              <a:t>22% - 2 assignments. </a:t>
            </a:r>
          </a:p>
          <a:p>
            <a:pPr lvl="1"/>
            <a:r>
              <a:rPr lang="en-US" dirty="0"/>
              <a:t>Larger scale projects. </a:t>
            </a:r>
          </a:p>
        </p:txBody>
      </p:sp>
    </p:spTree>
    <p:extLst>
      <p:ext uri="{BB962C8B-B14F-4D97-AF65-F5344CB8AC3E}">
        <p14:creationId xmlns:p14="http://schemas.microsoft.com/office/powerpoint/2010/main" val="129856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D35C-E6D7-E75E-E3E1-95DC85CF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to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E3D9D-87B2-17DB-B07A-DA3603E72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5" cy="409855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Practice – programming is a lot like learning a language, you need to do it.</a:t>
            </a:r>
          </a:p>
          <a:p>
            <a:pPr lvl="1"/>
            <a:r>
              <a:rPr lang="en-US" dirty="0"/>
              <a:t>There will be a wide range of how challenging this stuff is. That’s normal. </a:t>
            </a:r>
          </a:p>
          <a:p>
            <a:r>
              <a:rPr lang="en-US" dirty="0"/>
              <a:t>Start early – you will encounter challenges that you need to work through, leave time for that. </a:t>
            </a:r>
          </a:p>
          <a:p>
            <a:r>
              <a:rPr lang="en-US" dirty="0"/>
              <a:t>Deal with your comfort level – it will vary. </a:t>
            </a:r>
          </a:p>
        </p:txBody>
      </p:sp>
    </p:spTree>
    <p:extLst>
      <p:ext uri="{BB962C8B-B14F-4D97-AF65-F5344CB8AC3E}">
        <p14:creationId xmlns:p14="http://schemas.microsoft.com/office/powerpoint/2010/main" val="228956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C205-59A7-ECEC-20DA-A8533DD9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D2BE-07DB-D91E-741F-D15A5F3A9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64" y="1853754"/>
            <a:ext cx="11527971" cy="419972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Research. </a:t>
            </a:r>
          </a:p>
          <a:p>
            <a:pPr lvl="1"/>
            <a:r>
              <a:rPr lang="en-US" dirty="0"/>
              <a:t>The end goal is for you to be able to learn how to do/use things by reading their documentation or examples. Try to work towards that, then…</a:t>
            </a:r>
          </a:p>
          <a:p>
            <a:r>
              <a:rPr lang="en-US" dirty="0"/>
              <a:t>Use class time. </a:t>
            </a:r>
          </a:p>
          <a:p>
            <a:pPr lvl="1"/>
            <a:r>
              <a:rPr lang="en-US" dirty="0"/>
              <a:t>Especially if things are difficult, work through examples with the chance to get help. </a:t>
            </a:r>
          </a:p>
          <a:p>
            <a:r>
              <a:rPr lang="en-US" dirty="0"/>
              <a:t>Help each other. </a:t>
            </a:r>
          </a:p>
          <a:p>
            <a:pPr lvl="1"/>
            <a:r>
              <a:rPr lang="en-US" dirty="0"/>
              <a:t>If things make sense to you, helping others helps you as well. </a:t>
            </a:r>
          </a:p>
          <a:p>
            <a:r>
              <a:rPr lang="en-US" dirty="0"/>
              <a:t>Ask questions. </a:t>
            </a:r>
          </a:p>
          <a:p>
            <a:pPr lvl="1"/>
            <a:r>
              <a:rPr lang="en-US" dirty="0"/>
              <a:t>If something doesn’t make sense, ask. Don’t be shy. </a:t>
            </a:r>
          </a:p>
        </p:txBody>
      </p:sp>
    </p:spTree>
    <p:extLst>
      <p:ext uri="{BB962C8B-B14F-4D97-AF65-F5344CB8AC3E}">
        <p14:creationId xmlns:p14="http://schemas.microsoft.com/office/powerpoint/2010/main" val="310217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9E7D-0BE6-BCA8-5D0E-966B375A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Ai/Copilot/</a:t>
            </a:r>
            <a:r>
              <a:rPr lang="en-US" dirty="0" err="1"/>
              <a:t>Chatgpt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0560F-4292-64D4-F0BB-022F0E660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AI tools can likely do lots of what you’ll do this year, largely correctly. </a:t>
            </a:r>
          </a:p>
          <a:p>
            <a:r>
              <a:rPr lang="en-US" dirty="0"/>
              <a:t>These tools are fine, but you need to understand what they are doing first. </a:t>
            </a:r>
          </a:p>
          <a:p>
            <a:pPr lvl="1"/>
            <a:r>
              <a:rPr lang="en-US" dirty="0"/>
              <a:t>Great to speed yourself up doing drudge work. </a:t>
            </a:r>
          </a:p>
          <a:p>
            <a:pPr lvl="1"/>
            <a:r>
              <a:rPr lang="en-US" dirty="0"/>
              <a:t>If you can’t explain it line-by-line, don’t use it. </a:t>
            </a:r>
          </a:p>
        </p:txBody>
      </p:sp>
    </p:spTree>
    <p:extLst>
      <p:ext uri="{BB962C8B-B14F-4D97-AF65-F5344CB8AC3E}">
        <p14:creationId xmlns:p14="http://schemas.microsoft.com/office/powerpoint/2010/main" val="244012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598E-51C0-918B-8223-82132323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0AE9F-EF41-F22C-CFC0-32C387F40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12044855" cy="4199727"/>
          </a:xfrm>
        </p:spPr>
        <p:txBody>
          <a:bodyPr>
            <a:normAutofit/>
          </a:bodyPr>
          <a:lstStyle/>
          <a:p>
            <a:r>
              <a:rPr lang="en-US" dirty="0"/>
              <a:t>Programming is our tool, not our goal. </a:t>
            </a:r>
          </a:p>
          <a:p>
            <a:pPr lvl="1"/>
            <a:r>
              <a:rPr lang="en-US" dirty="0"/>
              <a:t>Don’t need to become savants, just need to be competent. </a:t>
            </a:r>
          </a:p>
          <a:p>
            <a:r>
              <a:rPr lang="en-US" dirty="0"/>
              <a:t>Driven (mainly) by what we need to do for analysis. </a:t>
            </a:r>
          </a:p>
          <a:p>
            <a:pPr lvl="1"/>
            <a:r>
              <a:rPr lang="en-US" dirty="0"/>
              <a:t>Work to explore challenges in other projects. </a:t>
            </a:r>
          </a:p>
          <a:p>
            <a:r>
              <a:rPr lang="en-US" dirty="0"/>
              <a:t>Easy class in a vacuum, though may still be challenging.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389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135</TotalTime>
  <Words>461</Words>
  <Application>Microsoft Macintosh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Programming</vt:lpstr>
      <vt:lpstr>About me</vt:lpstr>
      <vt:lpstr>What is this Class for?</vt:lpstr>
      <vt:lpstr>Goals</vt:lpstr>
      <vt:lpstr>Grades and Assignments</vt:lpstr>
      <vt:lpstr>Keys to Success</vt:lpstr>
      <vt:lpstr>Help</vt:lpstr>
      <vt:lpstr>Ai/Copilot/Chatgpt</vt:lpstr>
      <vt:lpstr>Positive Notes</vt:lpstr>
      <vt:lpstr>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5</cp:revision>
  <dcterms:created xsi:type="dcterms:W3CDTF">2021-08-16T15:15:58Z</dcterms:created>
  <dcterms:modified xsi:type="dcterms:W3CDTF">2023-09-05T17:35:05Z</dcterms:modified>
</cp:coreProperties>
</file>