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62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89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36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98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4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98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38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63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60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8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7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56F9EFD-ACEF-7249-9847-E06D18B32B3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7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EFD-ACEF-7249-9847-E06D18B32B3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99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B4F9-D8BE-994F-B474-6E7500E3D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Forest and the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1EF7E-A3F3-FE4B-A444-81807C46E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3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9D6B-AECA-0849-A8B7-E7F8B1F6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51B8-41E1-5049-827A-2FAE4895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 allowed us to make predictions that are transparent and simple. </a:t>
            </a:r>
          </a:p>
          <a:p>
            <a:r>
              <a:rPr lang="en-US" dirty="0"/>
              <a:t>Trees suffered in their lack of stability and tendency to overfit. </a:t>
            </a:r>
          </a:p>
          <a:p>
            <a:r>
              <a:rPr lang="en-US" dirty="0"/>
              <a:t>What’s better than a tree?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forest!!!! </a:t>
            </a:r>
          </a:p>
        </p:txBody>
      </p:sp>
      <p:pic>
        <p:nvPicPr>
          <p:cNvPr id="2050" name="Picture 2" descr="Don&amp;#39;t Miss The Forest For The Trees">
            <a:extLst>
              <a:ext uri="{FF2B5EF4-FFF2-40B4-BE49-F238E27FC236}">
                <a16:creationId xmlns:a16="http://schemas.microsoft.com/office/drawing/2014/main" id="{4EC553C8-836C-B34C-9729-2757FB2CF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522" y="3010868"/>
            <a:ext cx="5590478" cy="295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52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3ABC-EB45-9D49-838D-E77855F2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8A66-7B09-CB48-ACCA-64437857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Ensemble learning models are just combinations of more than one model.</a:t>
            </a:r>
          </a:p>
          <a:p>
            <a:r>
              <a:rPr lang="en-US" dirty="0"/>
              <a:t>Ensemble models can be split into bagging and boosting. </a:t>
            </a:r>
          </a:p>
          <a:p>
            <a:r>
              <a:rPr lang="en-US" dirty="0"/>
              <a:t>Bagging:</a:t>
            </a:r>
          </a:p>
          <a:p>
            <a:pPr lvl="1"/>
            <a:r>
              <a:rPr lang="en-US" dirty="0"/>
              <a:t>Creating different models in parallel. </a:t>
            </a:r>
          </a:p>
          <a:p>
            <a:pPr lvl="1"/>
            <a:r>
              <a:rPr lang="en-US" dirty="0"/>
              <a:t>E.g. a forest is a bunch of parallel trees. </a:t>
            </a:r>
          </a:p>
          <a:p>
            <a:r>
              <a:rPr lang="en-US" dirty="0"/>
              <a:t>Boosting:</a:t>
            </a:r>
          </a:p>
          <a:p>
            <a:pPr lvl="1"/>
            <a:r>
              <a:rPr lang="en-US" dirty="0"/>
              <a:t>Using results of one model to improve later ones. </a:t>
            </a:r>
          </a:p>
          <a:p>
            <a:pPr lvl="1"/>
            <a:r>
              <a:rPr lang="en-US" dirty="0"/>
              <a:t>We’ll look at this later in the course. </a:t>
            </a:r>
          </a:p>
        </p:txBody>
      </p:sp>
    </p:spTree>
    <p:extLst>
      <p:ext uri="{BB962C8B-B14F-4D97-AF65-F5344CB8AC3E}">
        <p14:creationId xmlns:p14="http://schemas.microsoft.com/office/powerpoint/2010/main" val="54253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3400-005E-B24F-AD86-CF8A577A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Ensembles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89AC5-E986-E44D-9512-1B080128A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7736871" cy="4301719"/>
          </a:xfrm>
        </p:spPr>
        <p:txBody>
          <a:bodyPr>
            <a:normAutofit/>
          </a:bodyPr>
          <a:lstStyle/>
          <a:p>
            <a:r>
              <a:rPr lang="en-US" dirty="0"/>
              <a:t>Bagging starts with creating ‘bootstrapped’ data sets.</a:t>
            </a:r>
          </a:p>
          <a:p>
            <a:pPr lvl="1"/>
            <a:r>
              <a:rPr lang="en-US" dirty="0"/>
              <a:t>Each dataset is the same size as the original. </a:t>
            </a:r>
          </a:p>
          <a:p>
            <a:pPr lvl="1"/>
            <a:r>
              <a:rPr lang="en-US" dirty="0"/>
              <a:t>Each set selects random items from the dataset WITH replacement. </a:t>
            </a:r>
          </a:p>
          <a:p>
            <a:pPr lvl="1"/>
            <a:r>
              <a:rPr lang="en-US" dirty="0"/>
              <a:t>Each dataset may have 0 or more copies of each training row. </a:t>
            </a:r>
          </a:p>
          <a:p>
            <a:r>
              <a:rPr lang="en-US" dirty="0"/>
              <a:t>Each dataset is built from the same ‘stuff’ as the original, but the balance is different. </a:t>
            </a:r>
          </a:p>
          <a:p>
            <a:r>
              <a:rPr lang="en-US" dirty="0"/>
              <a:t>“</a:t>
            </a:r>
            <a:r>
              <a:rPr lang="en-CA" dirty="0"/>
              <a:t>can encourage the individuals of an ensemble to explore features that may otherwise not be considered”</a:t>
            </a:r>
            <a:endParaRPr lang="en-US" dirty="0"/>
          </a:p>
          <a:p>
            <a:r>
              <a:rPr lang="en-US" dirty="0"/>
              <a:t>Can also limit a selection of features in each dataset. </a:t>
            </a:r>
          </a:p>
          <a:p>
            <a:pPr lvl="1"/>
            <a:r>
              <a:rPr lang="en-US" dirty="0"/>
              <a:t>I.e. select a random subset of features for each training set. </a:t>
            </a:r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BC695C-63DC-9949-8149-CD22A0ADE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450" y="2015732"/>
            <a:ext cx="28448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8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AAB2-9EF2-3A40-9549-5A5CC5A3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AA0A-ED02-E140-8E1E-5F0B4C95E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Forests are an ensemble of multiple trees. (Default is 100). </a:t>
            </a:r>
          </a:p>
          <a:p>
            <a:r>
              <a:rPr lang="en-US" dirty="0"/>
              <a:t>Each tree is created from a random bootstrapped selection of data. </a:t>
            </a:r>
          </a:p>
          <a:p>
            <a:r>
              <a:rPr lang="en-US" dirty="0"/>
              <a:t>Each tree makes its own predictions on the test data. </a:t>
            </a:r>
          </a:p>
          <a:p>
            <a:r>
              <a:rPr lang="en-US" dirty="0"/>
              <a:t>The predictions are voted (or averaged, for regression) to create a final result. </a:t>
            </a:r>
          </a:p>
          <a:p>
            <a:r>
              <a:rPr lang="en-US" dirty="0"/>
              <a:t>Result:</a:t>
            </a:r>
          </a:p>
          <a:p>
            <a:pPr lvl="1"/>
            <a:r>
              <a:rPr lang="en-US" dirty="0"/>
              <a:t>The random variation in tree results due to splits is neutralized. </a:t>
            </a:r>
          </a:p>
          <a:p>
            <a:pPr lvl="1"/>
            <a:r>
              <a:rPr lang="en-US" dirty="0"/>
              <a:t>Less variance in results. </a:t>
            </a:r>
          </a:p>
          <a:p>
            <a:pPr lvl="1"/>
            <a:r>
              <a:rPr lang="en-US" dirty="0"/>
              <a:t>Individual overfitted trees will be “outvoted” for final results tabulation. </a:t>
            </a:r>
          </a:p>
        </p:txBody>
      </p:sp>
    </p:spTree>
    <p:extLst>
      <p:ext uri="{BB962C8B-B14F-4D97-AF65-F5344CB8AC3E}">
        <p14:creationId xmlns:p14="http://schemas.microsoft.com/office/powerpoint/2010/main" val="182720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CF3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andom+forest+classifier+algorithm cheap buy online">
            <a:extLst>
              <a:ext uri="{FF2B5EF4-FFF2-40B4-BE49-F238E27FC236}">
                <a16:creationId xmlns:a16="http://schemas.microsoft.com/office/drawing/2014/main" id="{B905D420-0BB6-9844-A34F-D4E526D232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1395" y="643467"/>
            <a:ext cx="1012921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E754-9848-3946-B842-CD18EEA7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35FB-5E8B-B946-9935-528C378D8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both accurate and simple. </a:t>
            </a:r>
          </a:p>
          <a:p>
            <a:r>
              <a:rPr lang="en-US" dirty="0"/>
              <a:t>Combining multiple models with a specific weakness can mitigate that weakness. </a:t>
            </a:r>
          </a:p>
          <a:p>
            <a:pPr lvl="1"/>
            <a:r>
              <a:rPr lang="en-US" dirty="0"/>
              <a:t>Trees often overfit if they are accurate. </a:t>
            </a:r>
          </a:p>
          <a:p>
            <a:pPr lvl="1"/>
            <a:r>
              <a:rPr lang="en-US" dirty="0"/>
              <a:t>Multiple trees from different training sets fights this. </a:t>
            </a:r>
          </a:p>
          <a:p>
            <a:r>
              <a:rPr lang="en-US" dirty="0"/>
              <a:t>Boosted (</a:t>
            </a:r>
            <a:r>
              <a:rPr lang="en-US" dirty="0" err="1"/>
              <a:t>adaboost</a:t>
            </a:r>
            <a:r>
              <a:rPr lang="en-US" dirty="0"/>
              <a:t>, </a:t>
            </a:r>
            <a:r>
              <a:rPr lang="en-US" dirty="0" err="1"/>
              <a:t>xgboost</a:t>
            </a:r>
            <a:r>
              <a:rPr lang="en-US" dirty="0"/>
              <a:t>) tree models are some of the current leaders in the “best model” race on </a:t>
            </a:r>
            <a:r>
              <a:rPr lang="en-US"/>
              <a:t>smaller datasets.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740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5659</TotalTime>
  <Words>363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The Forest and the Trees</vt:lpstr>
      <vt:lpstr>Trees</vt:lpstr>
      <vt:lpstr>Ensemble Models</vt:lpstr>
      <vt:lpstr>Bagging Ensembles </vt:lpstr>
      <vt:lpstr>Forests</vt:lpstr>
      <vt:lpstr>PowerPoint Presentation</vt:lpstr>
      <vt:lpstr>Forests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Forest and the Trees</dc:title>
  <dc:creator>Akeem Semper</dc:creator>
  <cp:lastModifiedBy>Akeem Semper</cp:lastModifiedBy>
  <cp:revision>8</cp:revision>
  <dcterms:created xsi:type="dcterms:W3CDTF">2022-01-09T15:02:02Z</dcterms:created>
  <dcterms:modified xsi:type="dcterms:W3CDTF">2023-02-15T17:12:22Z</dcterms:modified>
</cp:coreProperties>
</file>