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06" r:id="rId4"/>
    <p:sldId id="307" r:id="rId5"/>
    <p:sldId id="289" r:id="rId6"/>
    <p:sldId id="260" r:id="rId7"/>
    <p:sldId id="292" r:id="rId8"/>
    <p:sldId id="261" r:id="rId9"/>
    <p:sldId id="262" r:id="rId10"/>
    <p:sldId id="291" r:id="rId11"/>
    <p:sldId id="263" r:id="rId12"/>
    <p:sldId id="293" r:id="rId13"/>
    <p:sldId id="264" r:id="rId14"/>
    <p:sldId id="266" r:id="rId15"/>
    <p:sldId id="267" r:id="rId16"/>
    <p:sldId id="268" r:id="rId17"/>
    <p:sldId id="302" r:id="rId18"/>
    <p:sldId id="269" r:id="rId19"/>
    <p:sldId id="270" r:id="rId20"/>
    <p:sldId id="271" r:id="rId21"/>
    <p:sldId id="272" r:id="rId22"/>
    <p:sldId id="273" r:id="rId23"/>
    <p:sldId id="274" r:id="rId24"/>
    <p:sldId id="280" r:id="rId25"/>
    <p:sldId id="281" r:id="rId26"/>
    <p:sldId id="282" r:id="rId27"/>
    <p:sldId id="283" r:id="rId28"/>
    <p:sldId id="286" r:id="rId29"/>
    <p:sldId id="305" r:id="rId30"/>
    <p:sldId id="304" r:id="rId31"/>
    <p:sldId id="287" r:id="rId32"/>
    <p:sldId id="288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0E16C-AA36-476D-BB5A-DE4E04952D2A}" v="55" dt="2023-03-05T22:56:11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Ye" userId="11955cfe-926f-4637-a1db-b5f3c7e55ec8" providerId="ADAL" clId="{D3B0E16C-AA36-476D-BB5A-DE4E04952D2A}"/>
    <pc:docChg chg="custSel addSld delSld modSld">
      <pc:chgData name="Dong Ye" userId="11955cfe-926f-4637-a1db-b5f3c7e55ec8" providerId="ADAL" clId="{D3B0E16C-AA36-476D-BB5A-DE4E04952D2A}" dt="2023-03-05T22:56:11.952" v="215" actId="20577"/>
      <pc:docMkLst>
        <pc:docMk/>
      </pc:docMkLst>
      <pc:sldChg chg="modSp mod">
        <pc:chgData name="Dong Ye" userId="11955cfe-926f-4637-a1db-b5f3c7e55ec8" providerId="ADAL" clId="{D3B0E16C-AA36-476D-BB5A-DE4E04952D2A}" dt="2023-03-05T22:17:21.971" v="0" actId="6549"/>
        <pc:sldMkLst>
          <pc:docMk/>
          <pc:sldMk cId="1477258897" sldId="256"/>
        </pc:sldMkLst>
        <pc:spChg chg="mod">
          <ac:chgData name="Dong Ye" userId="11955cfe-926f-4637-a1db-b5f3c7e55ec8" providerId="ADAL" clId="{D3B0E16C-AA36-476D-BB5A-DE4E04952D2A}" dt="2023-03-05T22:17:21.971" v="0" actId="6549"/>
          <ac:spMkLst>
            <pc:docMk/>
            <pc:sldMk cId="1477258897" sldId="256"/>
            <ac:spMk id="2" creationId="{882C51B3-790C-4AF4-90BB-C64D2C39C84F}"/>
          </ac:spMkLst>
        </pc:spChg>
      </pc:sldChg>
      <pc:sldChg chg="del">
        <pc:chgData name="Dong Ye" userId="11955cfe-926f-4637-a1db-b5f3c7e55ec8" providerId="ADAL" clId="{D3B0E16C-AA36-476D-BB5A-DE4E04952D2A}" dt="2023-03-05T22:17:54.599" v="1" actId="47"/>
        <pc:sldMkLst>
          <pc:docMk/>
          <pc:sldMk cId="2264472176" sldId="258"/>
        </pc:sldMkLst>
      </pc:sldChg>
      <pc:sldChg chg="del">
        <pc:chgData name="Dong Ye" userId="11955cfe-926f-4637-a1db-b5f3c7e55ec8" providerId="ADAL" clId="{D3B0E16C-AA36-476D-BB5A-DE4E04952D2A}" dt="2023-03-05T22:18:12.010" v="2" actId="47"/>
        <pc:sldMkLst>
          <pc:docMk/>
          <pc:sldMk cId="4124246342" sldId="259"/>
        </pc:sldMkLst>
      </pc:sldChg>
      <pc:sldChg chg="addSp delSp modSp mod setBg">
        <pc:chgData name="Dong Ye" userId="11955cfe-926f-4637-a1db-b5f3c7e55ec8" providerId="ADAL" clId="{D3B0E16C-AA36-476D-BB5A-DE4E04952D2A}" dt="2023-03-05T22:56:11.952" v="215" actId="20577"/>
        <pc:sldMkLst>
          <pc:docMk/>
          <pc:sldMk cId="3946743168" sldId="260"/>
        </pc:sldMkLst>
        <pc:spChg chg="mod">
          <ac:chgData name="Dong Ye" userId="11955cfe-926f-4637-a1db-b5f3c7e55ec8" providerId="ADAL" clId="{D3B0E16C-AA36-476D-BB5A-DE4E04952D2A}" dt="2023-03-05T22:18:55.538" v="5" actId="26606"/>
          <ac:spMkLst>
            <pc:docMk/>
            <pc:sldMk cId="3946743168" sldId="260"/>
            <ac:spMk id="2" creationId="{46098B4A-134A-4B13-83C8-B59995B2B57B}"/>
          </ac:spMkLst>
        </pc:spChg>
        <pc:spChg chg="del mod">
          <ac:chgData name="Dong Ye" userId="11955cfe-926f-4637-a1db-b5f3c7e55ec8" providerId="ADAL" clId="{D3B0E16C-AA36-476D-BB5A-DE4E04952D2A}" dt="2023-03-05T22:18:55.538" v="5" actId="26606"/>
          <ac:spMkLst>
            <pc:docMk/>
            <pc:sldMk cId="3946743168" sldId="260"/>
            <ac:spMk id="3" creationId="{3493880A-609B-4481-8F2D-A51B80B82D87}"/>
          </ac:spMkLst>
        </pc:spChg>
        <pc:spChg chg="mod">
          <ac:chgData name="Dong Ye" userId="11955cfe-926f-4637-a1db-b5f3c7e55ec8" providerId="ADAL" clId="{D3B0E16C-AA36-476D-BB5A-DE4E04952D2A}" dt="2023-03-05T22:18:55.538" v="5" actId="26606"/>
          <ac:spMkLst>
            <pc:docMk/>
            <pc:sldMk cId="3946743168" sldId="260"/>
            <ac:spMk id="4" creationId="{0158959C-82A3-41EB-86B6-F61D1129363B}"/>
          </ac:spMkLst>
        </pc:spChg>
        <pc:spChg chg="add">
          <ac:chgData name="Dong Ye" userId="11955cfe-926f-4637-a1db-b5f3c7e55ec8" providerId="ADAL" clId="{D3B0E16C-AA36-476D-BB5A-DE4E04952D2A}" dt="2023-03-05T22:18:55.538" v="5" actId="26606"/>
          <ac:spMkLst>
            <pc:docMk/>
            <pc:sldMk cId="3946743168" sldId="260"/>
            <ac:spMk id="10" creationId="{52BE4420-3B5F-4549-8B4A-77855B8215EC}"/>
          </ac:spMkLst>
        </pc:spChg>
        <pc:spChg chg="add">
          <ac:chgData name="Dong Ye" userId="11955cfe-926f-4637-a1db-b5f3c7e55ec8" providerId="ADAL" clId="{D3B0E16C-AA36-476D-BB5A-DE4E04952D2A}" dt="2023-03-05T22:18:55.538" v="5" actId="26606"/>
          <ac:spMkLst>
            <pc:docMk/>
            <pc:sldMk cId="3946743168" sldId="260"/>
            <ac:spMk id="12" creationId="{A75876F6-95D4-48CB-8E3E-4401A96E25A4}"/>
          </ac:spMkLst>
        </pc:spChg>
        <pc:spChg chg="add">
          <ac:chgData name="Dong Ye" userId="11955cfe-926f-4637-a1db-b5f3c7e55ec8" providerId="ADAL" clId="{D3B0E16C-AA36-476D-BB5A-DE4E04952D2A}" dt="2023-03-05T22:18:55.538" v="5" actId="26606"/>
          <ac:spMkLst>
            <pc:docMk/>
            <pc:sldMk cId="3946743168" sldId="260"/>
            <ac:spMk id="14" creationId="{D1B84719-90BB-4D0C-92D8-61DC5512B34B}"/>
          </ac:spMkLst>
        </pc:spChg>
        <pc:spChg chg="add">
          <ac:chgData name="Dong Ye" userId="11955cfe-926f-4637-a1db-b5f3c7e55ec8" providerId="ADAL" clId="{D3B0E16C-AA36-476D-BB5A-DE4E04952D2A}" dt="2023-03-05T22:18:55.538" v="5" actId="26606"/>
          <ac:spMkLst>
            <pc:docMk/>
            <pc:sldMk cId="3946743168" sldId="260"/>
            <ac:spMk id="16" creationId="{7B407EC4-5D16-4845-9840-4E28622B6568}"/>
          </ac:spMkLst>
        </pc:spChg>
        <pc:graphicFrameChg chg="add mod">
          <ac:chgData name="Dong Ye" userId="11955cfe-926f-4637-a1db-b5f3c7e55ec8" providerId="ADAL" clId="{D3B0E16C-AA36-476D-BB5A-DE4E04952D2A}" dt="2023-03-05T22:56:11.952" v="215" actId="20577"/>
          <ac:graphicFrameMkLst>
            <pc:docMk/>
            <pc:sldMk cId="3946743168" sldId="260"/>
            <ac:graphicFrameMk id="6" creationId="{FE45BD0E-8B24-B789-C34C-F645CD971223}"/>
          </ac:graphicFrameMkLst>
        </pc:graphicFrameChg>
      </pc:sldChg>
      <pc:sldChg chg="addSp delSp modSp">
        <pc:chgData name="Dong Ye" userId="11955cfe-926f-4637-a1db-b5f3c7e55ec8" providerId="ADAL" clId="{D3B0E16C-AA36-476D-BB5A-DE4E04952D2A}" dt="2023-03-05T22:21:18.927" v="11" actId="1440"/>
        <pc:sldMkLst>
          <pc:docMk/>
          <pc:sldMk cId="1633119603" sldId="262"/>
        </pc:sldMkLst>
        <pc:picChg chg="add mod">
          <ac:chgData name="Dong Ye" userId="11955cfe-926f-4637-a1db-b5f3c7e55ec8" providerId="ADAL" clId="{D3B0E16C-AA36-476D-BB5A-DE4E04952D2A}" dt="2023-03-05T22:21:18.927" v="11" actId="1440"/>
          <ac:picMkLst>
            <pc:docMk/>
            <pc:sldMk cId="1633119603" sldId="262"/>
            <ac:picMk id="1026" creationId="{71ADE714-4D5E-76FE-55FB-9DE78D8C396F}"/>
          </ac:picMkLst>
        </pc:picChg>
        <pc:picChg chg="del mod">
          <ac:chgData name="Dong Ye" userId="11955cfe-926f-4637-a1db-b5f3c7e55ec8" providerId="ADAL" clId="{D3B0E16C-AA36-476D-BB5A-DE4E04952D2A}" dt="2023-03-05T22:19:32.634" v="8" actId="21"/>
          <ac:picMkLst>
            <pc:docMk/>
            <pc:sldMk cId="1633119603" sldId="262"/>
            <ac:picMk id="6146" creationId="{DE755B79-94EA-4005-91FD-BAA44C6D9FD7}"/>
          </ac:picMkLst>
        </pc:picChg>
      </pc:sldChg>
      <pc:sldChg chg="addSp modSp mod setBg">
        <pc:chgData name="Dong Ye" userId="11955cfe-926f-4637-a1db-b5f3c7e55ec8" providerId="ADAL" clId="{D3B0E16C-AA36-476D-BB5A-DE4E04952D2A}" dt="2023-03-05T22:21:51.543" v="14" actId="26606"/>
        <pc:sldMkLst>
          <pc:docMk/>
          <pc:sldMk cId="2684272141" sldId="263"/>
        </pc:sldMkLst>
        <pc:spChg chg="mod">
          <ac:chgData name="Dong Ye" userId="11955cfe-926f-4637-a1db-b5f3c7e55ec8" providerId="ADAL" clId="{D3B0E16C-AA36-476D-BB5A-DE4E04952D2A}" dt="2023-03-05T22:21:51.543" v="14" actId="26606"/>
          <ac:spMkLst>
            <pc:docMk/>
            <pc:sldMk cId="2684272141" sldId="263"/>
            <ac:spMk id="2" creationId="{0EB97222-89A6-498E-A428-31CBD5343941}"/>
          </ac:spMkLst>
        </pc:spChg>
        <pc:spChg chg="mod">
          <ac:chgData name="Dong Ye" userId="11955cfe-926f-4637-a1db-b5f3c7e55ec8" providerId="ADAL" clId="{D3B0E16C-AA36-476D-BB5A-DE4E04952D2A}" dt="2023-03-05T22:21:51.543" v="14" actId="26606"/>
          <ac:spMkLst>
            <pc:docMk/>
            <pc:sldMk cId="2684272141" sldId="263"/>
            <ac:spMk id="3" creationId="{51A156A5-7BDF-4157-8103-16AE00F46C8D}"/>
          </ac:spMkLst>
        </pc:spChg>
        <pc:spChg chg="mod">
          <ac:chgData name="Dong Ye" userId="11955cfe-926f-4637-a1db-b5f3c7e55ec8" providerId="ADAL" clId="{D3B0E16C-AA36-476D-BB5A-DE4E04952D2A}" dt="2023-03-05T22:21:51.543" v="14" actId="26606"/>
          <ac:spMkLst>
            <pc:docMk/>
            <pc:sldMk cId="2684272141" sldId="263"/>
            <ac:spMk id="4" creationId="{4034FC7A-BEB4-4C6D-8B9E-4F1AA45A1C50}"/>
          </ac:spMkLst>
        </pc:spChg>
        <pc:spChg chg="add">
          <ac:chgData name="Dong Ye" userId="11955cfe-926f-4637-a1db-b5f3c7e55ec8" providerId="ADAL" clId="{D3B0E16C-AA36-476D-BB5A-DE4E04952D2A}" dt="2023-03-05T22:21:51.543" v="14" actId="26606"/>
          <ac:spMkLst>
            <pc:docMk/>
            <pc:sldMk cId="2684272141" sldId="263"/>
            <ac:spMk id="19" creationId="{333F0879-3DA0-4CB8-B35E-A0AD42558191}"/>
          </ac:spMkLst>
        </pc:spChg>
        <pc:spChg chg="add">
          <ac:chgData name="Dong Ye" userId="11955cfe-926f-4637-a1db-b5f3c7e55ec8" providerId="ADAL" clId="{D3B0E16C-AA36-476D-BB5A-DE4E04952D2A}" dt="2023-03-05T22:21:51.543" v="14" actId="26606"/>
          <ac:spMkLst>
            <pc:docMk/>
            <pc:sldMk cId="2684272141" sldId="263"/>
            <ac:spMk id="21" creationId="{324D2183-F388-476E-92A9-D6639D698580}"/>
          </ac:spMkLst>
        </pc:spChg>
        <pc:spChg chg="add">
          <ac:chgData name="Dong Ye" userId="11955cfe-926f-4637-a1db-b5f3c7e55ec8" providerId="ADAL" clId="{D3B0E16C-AA36-476D-BB5A-DE4E04952D2A}" dt="2023-03-05T22:21:51.543" v="14" actId="26606"/>
          <ac:spMkLst>
            <pc:docMk/>
            <pc:sldMk cId="2684272141" sldId="263"/>
            <ac:spMk id="23" creationId="{243462E7-1698-4B21-BE89-AEFAC7C2FEFA}"/>
          </ac:spMkLst>
        </pc:spChg>
        <pc:spChg chg="add">
          <ac:chgData name="Dong Ye" userId="11955cfe-926f-4637-a1db-b5f3c7e55ec8" providerId="ADAL" clId="{D3B0E16C-AA36-476D-BB5A-DE4E04952D2A}" dt="2023-03-05T22:21:51.543" v="14" actId="26606"/>
          <ac:spMkLst>
            <pc:docMk/>
            <pc:sldMk cId="2684272141" sldId="263"/>
            <ac:spMk id="25" creationId="{6C22FCAC-D7EC-4A52-B153-FF761E2235B3}"/>
          </ac:spMkLst>
        </pc:spChg>
        <pc:grpChg chg="add">
          <ac:chgData name="Dong Ye" userId="11955cfe-926f-4637-a1db-b5f3c7e55ec8" providerId="ADAL" clId="{D3B0E16C-AA36-476D-BB5A-DE4E04952D2A}" dt="2023-03-05T22:21:51.543" v="14" actId="26606"/>
          <ac:grpSpMkLst>
            <pc:docMk/>
            <pc:sldMk cId="2684272141" sldId="263"/>
            <ac:grpSpMk id="11" creationId="{3F6D81C7-B083-478E-82FE-089A8CB72EB8}"/>
          </ac:grpSpMkLst>
        </pc:grpChg>
        <pc:picChg chg="mod">
          <ac:chgData name="Dong Ye" userId="11955cfe-926f-4637-a1db-b5f3c7e55ec8" providerId="ADAL" clId="{D3B0E16C-AA36-476D-BB5A-DE4E04952D2A}" dt="2023-03-05T22:21:51.543" v="14" actId="26606"/>
          <ac:picMkLst>
            <pc:docMk/>
            <pc:sldMk cId="2684272141" sldId="263"/>
            <ac:picMk id="6" creationId="{CBEBED2F-C47F-4C87-81AB-5CB8BB38B004}"/>
          </ac:picMkLst>
        </pc:picChg>
        <pc:cxnChg chg="add">
          <ac:chgData name="Dong Ye" userId="11955cfe-926f-4637-a1db-b5f3c7e55ec8" providerId="ADAL" clId="{D3B0E16C-AA36-476D-BB5A-DE4E04952D2A}" dt="2023-03-05T22:21:51.543" v="14" actId="26606"/>
          <ac:cxnSpMkLst>
            <pc:docMk/>
            <pc:sldMk cId="2684272141" sldId="263"/>
            <ac:cxnSpMk id="17" creationId="{F06B54F2-CD11-4359-A7D6-DA7C76C091A6}"/>
          </ac:cxnSpMkLst>
        </pc:cxnChg>
      </pc:sldChg>
      <pc:sldChg chg="addSp delSp modSp mod">
        <pc:chgData name="Dong Ye" userId="11955cfe-926f-4637-a1db-b5f3c7e55ec8" providerId="ADAL" clId="{D3B0E16C-AA36-476D-BB5A-DE4E04952D2A}" dt="2023-03-05T22:35:30.319" v="110" actId="1076"/>
        <pc:sldMkLst>
          <pc:docMk/>
          <pc:sldMk cId="2038229220" sldId="264"/>
        </pc:sldMkLst>
        <pc:spChg chg="mod">
          <ac:chgData name="Dong Ye" userId="11955cfe-926f-4637-a1db-b5f3c7e55ec8" providerId="ADAL" clId="{D3B0E16C-AA36-476D-BB5A-DE4E04952D2A}" dt="2023-03-05T22:29:41.980" v="75" actId="20577"/>
          <ac:spMkLst>
            <pc:docMk/>
            <pc:sldMk cId="2038229220" sldId="264"/>
            <ac:spMk id="2" creationId="{F8C3A89D-B04F-4FF7-B864-B3F9BBFBE530}"/>
          </ac:spMkLst>
        </pc:spChg>
        <pc:spChg chg="del">
          <ac:chgData name="Dong Ye" userId="11955cfe-926f-4637-a1db-b5f3c7e55ec8" providerId="ADAL" clId="{D3B0E16C-AA36-476D-BB5A-DE4E04952D2A}" dt="2023-03-05T22:35:23.334" v="106" actId="478"/>
          <ac:spMkLst>
            <pc:docMk/>
            <pc:sldMk cId="2038229220" sldId="264"/>
            <ac:spMk id="4" creationId="{57D8BAE9-D67A-4276-94D6-B2B08BF587A0}"/>
          </ac:spMkLst>
        </pc:spChg>
        <pc:picChg chg="add mod">
          <ac:chgData name="Dong Ye" userId="11955cfe-926f-4637-a1db-b5f3c7e55ec8" providerId="ADAL" clId="{D3B0E16C-AA36-476D-BB5A-DE4E04952D2A}" dt="2023-03-05T22:35:30.319" v="110" actId="1076"/>
          <ac:picMkLst>
            <pc:docMk/>
            <pc:sldMk cId="2038229220" sldId="264"/>
            <ac:picMk id="6" creationId="{18BC643C-87B1-2938-E1F1-E836A4B863DF}"/>
          </ac:picMkLst>
        </pc:picChg>
      </pc:sldChg>
      <pc:sldChg chg="modSp">
        <pc:chgData name="Dong Ye" userId="11955cfe-926f-4637-a1db-b5f3c7e55ec8" providerId="ADAL" clId="{D3B0E16C-AA36-476D-BB5A-DE4E04952D2A}" dt="2023-03-05T22:36:07.162" v="123" actId="1440"/>
        <pc:sldMkLst>
          <pc:docMk/>
          <pc:sldMk cId="2593563449" sldId="266"/>
        </pc:sldMkLst>
        <pc:picChg chg="mod">
          <ac:chgData name="Dong Ye" userId="11955cfe-926f-4637-a1db-b5f3c7e55ec8" providerId="ADAL" clId="{D3B0E16C-AA36-476D-BB5A-DE4E04952D2A}" dt="2023-03-05T22:35:58.865" v="118" actId="1440"/>
          <ac:picMkLst>
            <pc:docMk/>
            <pc:sldMk cId="2593563449" sldId="266"/>
            <ac:picMk id="2050" creationId="{4E5B0FD0-66E1-4D88-AE87-FFD566AA0188}"/>
          </ac:picMkLst>
        </pc:picChg>
        <pc:picChg chg="mod">
          <ac:chgData name="Dong Ye" userId="11955cfe-926f-4637-a1db-b5f3c7e55ec8" providerId="ADAL" clId="{D3B0E16C-AA36-476D-BB5A-DE4E04952D2A}" dt="2023-03-05T22:36:07.162" v="123" actId="1440"/>
          <ac:picMkLst>
            <pc:docMk/>
            <pc:sldMk cId="2593563449" sldId="266"/>
            <ac:picMk id="2052" creationId="{F8350C03-9BBC-461B-8603-1E1869FA1D8B}"/>
          </ac:picMkLst>
        </pc:picChg>
      </pc:sldChg>
      <pc:sldChg chg="modSp mod">
        <pc:chgData name="Dong Ye" userId="11955cfe-926f-4637-a1db-b5f3c7e55ec8" providerId="ADAL" clId="{D3B0E16C-AA36-476D-BB5A-DE4E04952D2A}" dt="2023-03-05T22:36:39.193" v="127" actId="1440"/>
        <pc:sldMkLst>
          <pc:docMk/>
          <pc:sldMk cId="2575376260" sldId="267"/>
        </pc:sldMkLst>
        <pc:spChg chg="mod">
          <ac:chgData name="Dong Ye" userId="11955cfe-926f-4637-a1db-b5f3c7e55ec8" providerId="ADAL" clId="{D3B0E16C-AA36-476D-BB5A-DE4E04952D2A}" dt="2023-03-05T22:36:28.403" v="124"/>
          <ac:spMkLst>
            <pc:docMk/>
            <pc:sldMk cId="2575376260" sldId="267"/>
            <ac:spMk id="2" creationId="{F8C3A89D-B04F-4FF7-B864-B3F9BBFBE530}"/>
          </ac:spMkLst>
        </pc:spChg>
        <pc:picChg chg="mod">
          <ac:chgData name="Dong Ye" userId="11955cfe-926f-4637-a1db-b5f3c7e55ec8" providerId="ADAL" clId="{D3B0E16C-AA36-476D-BB5A-DE4E04952D2A}" dt="2023-03-05T22:36:39.193" v="127" actId="1440"/>
          <ac:picMkLst>
            <pc:docMk/>
            <pc:sldMk cId="2575376260" sldId="267"/>
            <ac:picMk id="3076" creationId="{F932B43B-F42C-4E3D-8306-84FD7EA80D09}"/>
          </ac:picMkLst>
        </pc:picChg>
      </pc:sldChg>
      <pc:sldChg chg="modSp mod">
        <pc:chgData name="Dong Ye" userId="11955cfe-926f-4637-a1db-b5f3c7e55ec8" providerId="ADAL" clId="{D3B0E16C-AA36-476D-BB5A-DE4E04952D2A}" dt="2023-03-05T22:37:10.468" v="131" actId="1440"/>
        <pc:sldMkLst>
          <pc:docMk/>
          <pc:sldMk cId="3991302721" sldId="268"/>
        </pc:sldMkLst>
        <pc:spChg chg="mod">
          <ac:chgData name="Dong Ye" userId="11955cfe-926f-4637-a1db-b5f3c7e55ec8" providerId="ADAL" clId="{D3B0E16C-AA36-476D-BB5A-DE4E04952D2A}" dt="2023-03-05T22:36:59.729" v="128"/>
          <ac:spMkLst>
            <pc:docMk/>
            <pc:sldMk cId="3991302721" sldId="268"/>
            <ac:spMk id="2" creationId="{F8C3A89D-B04F-4FF7-B864-B3F9BBFBE530}"/>
          </ac:spMkLst>
        </pc:spChg>
        <pc:picChg chg="mod">
          <ac:chgData name="Dong Ye" userId="11955cfe-926f-4637-a1db-b5f3c7e55ec8" providerId="ADAL" clId="{D3B0E16C-AA36-476D-BB5A-DE4E04952D2A}" dt="2023-03-05T22:37:10.468" v="131" actId="1440"/>
          <ac:picMkLst>
            <pc:docMk/>
            <pc:sldMk cId="3991302721" sldId="268"/>
            <ac:picMk id="4098" creationId="{614819F5-ED63-4F34-9FD4-B6D4F23FC57A}"/>
          </ac:picMkLst>
        </pc:picChg>
      </pc:sldChg>
      <pc:sldChg chg="delSp modSp mod">
        <pc:chgData name="Dong Ye" userId="11955cfe-926f-4637-a1db-b5f3c7e55ec8" providerId="ADAL" clId="{D3B0E16C-AA36-476D-BB5A-DE4E04952D2A}" dt="2023-03-05T22:38:04.956" v="141" actId="1440"/>
        <pc:sldMkLst>
          <pc:docMk/>
          <pc:sldMk cId="3727479785" sldId="270"/>
        </pc:sldMkLst>
        <pc:spChg chg="mod">
          <ac:chgData name="Dong Ye" userId="11955cfe-926f-4637-a1db-b5f3c7e55ec8" providerId="ADAL" clId="{D3B0E16C-AA36-476D-BB5A-DE4E04952D2A}" dt="2023-03-05T22:38:00.994" v="140"/>
          <ac:spMkLst>
            <pc:docMk/>
            <pc:sldMk cId="3727479785" sldId="270"/>
            <ac:spMk id="2" creationId="{F8C3A89D-B04F-4FF7-B864-B3F9BBFBE530}"/>
          </ac:spMkLst>
        </pc:spChg>
        <pc:spChg chg="del">
          <ac:chgData name="Dong Ye" userId="11955cfe-926f-4637-a1db-b5f3c7e55ec8" providerId="ADAL" clId="{D3B0E16C-AA36-476D-BB5A-DE4E04952D2A}" dt="2023-03-05T22:37:57.763" v="139" actId="478"/>
          <ac:spMkLst>
            <pc:docMk/>
            <pc:sldMk cId="3727479785" sldId="270"/>
            <ac:spMk id="6" creationId="{AC91024C-2C0D-4B84-8A32-07E92E289FA4}"/>
          </ac:spMkLst>
        </pc:spChg>
        <pc:picChg chg="mod">
          <ac:chgData name="Dong Ye" userId="11955cfe-926f-4637-a1db-b5f3c7e55ec8" providerId="ADAL" clId="{D3B0E16C-AA36-476D-BB5A-DE4E04952D2A}" dt="2023-03-05T22:38:04.956" v="141" actId="1440"/>
          <ac:picMkLst>
            <pc:docMk/>
            <pc:sldMk cId="3727479785" sldId="270"/>
            <ac:picMk id="3076" creationId="{41D56FE4-04AA-438C-8631-08EF4969EE61}"/>
          </ac:picMkLst>
        </pc:picChg>
      </pc:sldChg>
      <pc:sldChg chg="modSp mod">
        <pc:chgData name="Dong Ye" userId="11955cfe-926f-4637-a1db-b5f3c7e55ec8" providerId="ADAL" clId="{D3B0E16C-AA36-476D-BB5A-DE4E04952D2A}" dt="2023-03-05T22:38:15.947" v="145"/>
        <pc:sldMkLst>
          <pc:docMk/>
          <pc:sldMk cId="2967750330" sldId="271"/>
        </pc:sldMkLst>
        <pc:spChg chg="mod">
          <ac:chgData name="Dong Ye" userId="11955cfe-926f-4637-a1db-b5f3c7e55ec8" providerId="ADAL" clId="{D3B0E16C-AA36-476D-BB5A-DE4E04952D2A}" dt="2023-03-05T22:38:15.947" v="145"/>
          <ac:spMkLst>
            <pc:docMk/>
            <pc:sldMk cId="2967750330" sldId="271"/>
            <ac:spMk id="2" creationId="{F8C3A89D-B04F-4FF7-B864-B3F9BBFBE530}"/>
          </ac:spMkLst>
        </pc:spChg>
        <pc:picChg chg="mod">
          <ac:chgData name="Dong Ye" userId="11955cfe-926f-4637-a1db-b5f3c7e55ec8" providerId="ADAL" clId="{D3B0E16C-AA36-476D-BB5A-DE4E04952D2A}" dt="2023-03-05T22:38:13.081" v="144" actId="1440"/>
          <ac:picMkLst>
            <pc:docMk/>
            <pc:sldMk cId="2967750330" sldId="271"/>
            <ac:picMk id="8194" creationId="{E541AB38-BA22-4FA5-A14B-75D61FBEE53B}"/>
          </ac:picMkLst>
        </pc:picChg>
      </pc:sldChg>
      <pc:sldChg chg="modSp mod">
        <pc:chgData name="Dong Ye" userId="11955cfe-926f-4637-a1db-b5f3c7e55ec8" providerId="ADAL" clId="{D3B0E16C-AA36-476D-BB5A-DE4E04952D2A}" dt="2023-03-05T22:38:44.044" v="148" actId="1440"/>
        <pc:sldMkLst>
          <pc:docMk/>
          <pc:sldMk cId="1614688321" sldId="272"/>
        </pc:sldMkLst>
        <pc:spChg chg="mod">
          <ac:chgData name="Dong Ye" userId="11955cfe-926f-4637-a1db-b5f3c7e55ec8" providerId="ADAL" clId="{D3B0E16C-AA36-476D-BB5A-DE4E04952D2A}" dt="2023-03-05T22:38:36.883" v="146"/>
          <ac:spMkLst>
            <pc:docMk/>
            <pc:sldMk cId="1614688321" sldId="272"/>
            <ac:spMk id="2" creationId="{0EFCB4D8-D0E9-4BCD-821D-6B7E427A586D}"/>
          </ac:spMkLst>
        </pc:spChg>
        <pc:picChg chg="mod">
          <ac:chgData name="Dong Ye" userId="11955cfe-926f-4637-a1db-b5f3c7e55ec8" providerId="ADAL" clId="{D3B0E16C-AA36-476D-BB5A-DE4E04952D2A}" dt="2023-03-05T22:38:44.044" v="148" actId="1440"/>
          <ac:picMkLst>
            <pc:docMk/>
            <pc:sldMk cId="1614688321" sldId="272"/>
            <ac:picMk id="4098" creationId="{4575468C-C5EF-4F5C-9560-CBA90458A0F9}"/>
          </ac:picMkLst>
        </pc:picChg>
      </pc:sldChg>
      <pc:sldChg chg="addSp modSp mod setBg">
        <pc:chgData name="Dong Ye" userId="11955cfe-926f-4637-a1db-b5f3c7e55ec8" providerId="ADAL" clId="{D3B0E16C-AA36-476D-BB5A-DE4E04952D2A}" dt="2023-03-05T22:49:56.686" v="158" actId="26606"/>
        <pc:sldMkLst>
          <pc:docMk/>
          <pc:sldMk cId="2512537760" sldId="273"/>
        </pc:sldMkLst>
        <pc:spChg chg="mod">
          <ac:chgData name="Dong Ye" userId="11955cfe-926f-4637-a1db-b5f3c7e55ec8" providerId="ADAL" clId="{D3B0E16C-AA36-476D-BB5A-DE4E04952D2A}" dt="2023-03-05T22:49:56.686" v="158" actId="26606"/>
          <ac:spMkLst>
            <pc:docMk/>
            <pc:sldMk cId="2512537760" sldId="273"/>
            <ac:spMk id="2" creationId="{329B280E-624C-472D-A44B-C9D553FEE79C}"/>
          </ac:spMkLst>
        </pc:spChg>
        <pc:spChg chg="mod">
          <ac:chgData name="Dong Ye" userId="11955cfe-926f-4637-a1db-b5f3c7e55ec8" providerId="ADAL" clId="{D3B0E16C-AA36-476D-BB5A-DE4E04952D2A}" dt="2023-03-05T22:49:56.686" v="158" actId="26606"/>
          <ac:spMkLst>
            <pc:docMk/>
            <pc:sldMk cId="2512537760" sldId="273"/>
            <ac:spMk id="3" creationId="{BFCD03DC-D93C-44FF-8EE4-91BB92EED889}"/>
          </ac:spMkLst>
        </pc:spChg>
        <pc:spChg chg="mod ord">
          <ac:chgData name="Dong Ye" userId="11955cfe-926f-4637-a1db-b5f3c7e55ec8" providerId="ADAL" clId="{D3B0E16C-AA36-476D-BB5A-DE4E04952D2A}" dt="2023-03-05T22:49:56.686" v="158" actId="26606"/>
          <ac:spMkLst>
            <pc:docMk/>
            <pc:sldMk cId="2512537760" sldId="273"/>
            <ac:spMk id="5" creationId="{3B50F944-BFC9-488F-9A3B-65D19B301B98}"/>
          </ac:spMkLst>
        </pc:spChg>
        <pc:spChg chg="add">
          <ac:chgData name="Dong Ye" userId="11955cfe-926f-4637-a1db-b5f3c7e55ec8" providerId="ADAL" clId="{D3B0E16C-AA36-476D-BB5A-DE4E04952D2A}" dt="2023-03-05T22:49:56.686" v="158" actId="26606"/>
          <ac:spMkLst>
            <pc:docMk/>
            <pc:sldMk cId="2512537760" sldId="273"/>
            <ac:spMk id="11" creationId="{333F0879-3DA0-4CB8-B35E-A0AD42558191}"/>
          </ac:spMkLst>
        </pc:spChg>
        <pc:spChg chg="add">
          <ac:chgData name="Dong Ye" userId="11955cfe-926f-4637-a1db-b5f3c7e55ec8" providerId="ADAL" clId="{D3B0E16C-AA36-476D-BB5A-DE4E04952D2A}" dt="2023-03-05T22:49:56.686" v="158" actId="26606"/>
          <ac:spMkLst>
            <pc:docMk/>
            <pc:sldMk cId="2512537760" sldId="273"/>
            <ac:spMk id="13" creationId="{324D2183-F388-476E-92A9-D6639D698580}"/>
          </ac:spMkLst>
        </pc:spChg>
        <pc:spChg chg="add">
          <ac:chgData name="Dong Ye" userId="11955cfe-926f-4637-a1db-b5f3c7e55ec8" providerId="ADAL" clId="{D3B0E16C-AA36-476D-BB5A-DE4E04952D2A}" dt="2023-03-05T22:49:56.686" v="158" actId="26606"/>
          <ac:spMkLst>
            <pc:docMk/>
            <pc:sldMk cId="2512537760" sldId="273"/>
            <ac:spMk id="15" creationId="{243462E7-1698-4B21-BE89-AEFAC7C2FEFA}"/>
          </ac:spMkLst>
        </pc:spChg>
        <pc:spChg chg="add">
          <ac:chgData name="Dong Ye" userId="11955cfe-926f-4637-a1db-b5f3c7e55ec8" providerId="ADAL" clId="{D3B0E16C-AA36-476D-BB5A-DE4E04952D2A}" dt="2023-03-05T22:49:56.686" v="158" actId="26606"/>
          <ac:spMkLst>
            <pc:docMk/>
            <pc:sldMk cId="2512537760" sldId="273"/>
            <ac:spMk id="17" creationId="{6C22FCAC-D7EC-4A52-B153-FF761E2235B3}"/>
          </ac:spMkLst>
        </pc:spChg>
        <pc:picChg chg="add mod">
          <ac:chgData name="Dong Ye" userId="11955cfe-926f-4637-a1db-b5f3c7e55ec8" providerId="ADAL" clId="{D3B0E16C-AA36-476D-BB5A-DE4E04952D2A}" dt="2023-03-05T22:49:56.686" v="158" actId="26606"/>
          <ac:picMkLst>
            <pc:docMk/>
            <pc:sldMk cId="2512537760" sldId="273"/>
            <ac:picMk id="6" creationId="{CA0F2C5B-8E8B-DAF9-3EFC-E0579AB8297F}"/>
          </ac:picMkLst>
        </pc:picChg>
      </pc:sldChg>
      <pc:sldChg chg="addSp modSp mod setBg">
        <pc:chgData name="Dong Ye" userId="11955cfe-926f-4637-a1db-b5f3c7e55ec8" providerId="ADAL" clId="{D3B0E16C-AA36-476D-BB5A-DE4E04952D2A}" dt="2023-03-05T22:50:44.880" v="164" actId="26606"/>
        <pc:sldMkLst>
          <pc:docMk/>
          <pc:sldMk cId="2156961376" sldId="274"/>
        </pc:sldMkLst>
        <pc:spChg chg="mod">
          <ac:chgData name="Dong Ye" userId="11955cfe-926f-4637-a1db-b5f3c7e55ec8" providerId="ADAL" clId="{D3B0E16C-AA36-476D-BB5A-DE4E04952D2A}" dt="2023-03-05T22:50:44.880" v="164" actId="26606"/>
          <ac:spMkLst>
            <pc:docMk/>
            <pc:sldMk cId="2156961376" sldId="274"/>
            <ac:spMk id="2" creationId="{C21912EE-4FB3-45AE-91CE-DB38D470DE23}"/>
          </ac:spMkLst>
        </pc:spChg>
        <pc:spChg chg="mod">
          <ac:chgData name="Dong Ye" userId="11955cfe-926f-4637-a1db-b5f3c7e55ec8" providerId="ADAL" clId="{D3B0E16C-AA36-476D-BB5A-DE4E04952D2A}" dt="2023-03-05T22:50:44.880" v="164" actId="26606"/>
          <ac:spMkLst>
            <pc:docMk/>
            <pc:sldMk cId="2156961376" sldId="274"/>
            <ac:spMk id="5" creationId="{61316D2B-27C0-4CA9-B0F3-CB2D60BED285}"/>
          </ac:spMkLst>
        </pc:spChg>
        <pc:spChg chg="mod">
          <ac:chgData name="Dong Ye" userId="11955cfe-926f-4637-a1db-b5f3c7e55ec8" providerId="ADAL" clId="{D3B0E16C-AA36-476D-BB5A-DE4E04952D2A}" dt="2023-03-05T22:50:44.880" v="164" actId="26606"/>
          <ac:spMkLst>
            <pc:docMk/>
            <pc:sldMk cId="2156961376" sldId="274"/>
            <ac:spMk id="6" creationId="{ABC8028D-73BC-4B58-A635-5352A484660C}"/>
          </ac:spMkLst>
        </pc:spChg>
        <pc:spChg chg="add">
          <ac:chgData name="Dong Ye" userId="11955cfe-926f-4637-a1db-b5f3c7e55ec8" providerId="ADAL" clId="{D3B0E16C-AA36-476D-BB5A-DE4E04952D2A}" dt="2023-03-05T22:50:44.880" v="164" actId="26606"/>
          <ac:spMkLst>
            <pc:docMk/>
            <pc:sldMk cId="2156961376" sldId="274"/>
            <ac:spMk id="11" creationId="{DC878D9A-77BE-4701-AE3D-EEFC53CD50BC}"/>
          </ac:spMkLst>
        </pc:spChg>
        <pc:spChg chg="add">
          <ac:chgData name="Dong Ye" userId="11955cfe-926f-4637-a1db-b5f3c7e55ec8" providerId="ADAL" clId="{D3B0E16C-AA36-476D-BB5A-DE4E04952D2A}" dt="2023-03-05T22:50:44.880" v="164" actId="26606"/>
          <ac:spMkLst>
            <pc:docMk/>
            <pc:sldMk cId="2156961376" sldId="274"/>
            <ac:spMk id="13" creationId="{F643BE08-0ED1-4B73-AC6D-B7E26A59CDAA}"/>
          </ac:spMkLst>
        </pc:spChg>
        <pc:spChg chg="add">
          <ac:chgData name="Dong Ye" userId="11955cfe-926f-4637-a1db-b5f3c7e55ec8" providerId="ADAL" clId="{D3B0E16C-AA36-476D-BB5A-DE4E04952D2A}" dt="2023-03-05T22:50:44.880" v="164" actId="26606"/>
          <ac:spMkLst>
            <pc:docMk/>
            <pc:sldMk cId="2156961376" sldId="274"/>
            <ac:spMk id="15" creationId="{956B2094-7FC0-45FC-BFED-3CB88CEE63F5}"/>
          </ac:spMkLst>
        </pc:spChg>
        <pc:spChg chg="add">
          <ac:chgData name="Dong Ye" userId="11955cfe-926f-4637-a1db-b5f3c7e55ec8" providerId="ADAL" clId="{D3B0E16C-AA36-476D-BB5A-DE4E04952D2A}" dt="2023-03-05T22:50:44.880" v="164" actId="26606"/>
          <ac:spMkLst>
            <pc:docMk/>
            <pc:sldMk cId="2156961376" sldId="274"/>
            <ac:spMk id="17" creationId="{07A4B640-BB7F-4272-A710-068DBA9F9A6E}"/>
          </ac:spMkLst>
        </pc:spChg>
      </pc:sldChg>
      <pc:sldChg chg="del">
        <pc:chgData name="Dong Ye" userId="11955cfe-926f-4637-a1db-b5f3c7e55ec8" providerId="ADAL" clId="{D3B0E16C-AA36-476D-BB5A-DE4E04952D2A}" dt="2023-03-05T22:51:14" v="165" actId="47"/>
        <pc:sldMkLst>
          <pc:docMk/>
          <pc:sldMk cId="1355263528" sldId="275"/>
        </pc:sldMkLst>
      </pc:sldChg>
      <pc:sldChg chg="del">
        <pc:chgData name="Dong Ye" userId="11955cfe-926f-4637-a1db-b5f3c7e55ec8" providerId="ADAL" clId="{D3B0E16C-AA36-476D-BB5A-DE4E04952D2A}" dt="2023-03-05T22:51:20.536" v="166" actId="47"/>
        <pc:sldMkLst>
          <pc:docMk/>
          <pc:sldMk cId="2411002068" sldId="276"/>
        </pc:sldMkLst>
      </pc:sldChg>
      <pc:sldChg chg="del">
        <pc:chgData name="Dong Ye" userId="11955cfe-926f-4637-a1db-b5f3c7e55ec8" providerId="ADAL" clId="{D3B0E16C-AA36-476D-BB5A-DE4E04952D2A}" dt="2023-03-05T22:51:26.238" v="167" actId="47"/>
        <pc:sldMkLst>
          <pc:docMk/>
          <pc:sldMk cId="3493521485" sldId="277"/>
        </pc:sldMkLst>
      </pc:sldChg>
      <pc:sldChg chg="del">
        <pc:chgData name="Dong Ye" userId="11955cfe-926f-4637-a1db-b5f3c7e55ec8" providerId="ADAL" clId="{D3B0E16C-AA36-476D-BB5A-DE4E04952D2A}" dt="2023-03-05T22:51:28.708" v="168" actId="47"/>
        <pc:sldMkLst>
          <pc:docMk/>
          <pc:sldMk cId="599922865" sldId="278"/>
        </pc:sldMkLst>
      </pc:sldChg>
      <pc:sldChg chg="del">
        <pc:chgData name="Dong Ye" userId="11955cfe-926f-4637-a1db-b5f3c7e55ec8" providerId="ADAL" clId="{D3B0E16C-AA36-476D-BB5A-DE4E04952D2A}" dt="2023-03-05T22:51:34.166" v="169" actId="47"/>
        <pc:sldMkLst>
          <pc:docMk/>
          <pc:sldMk cId="1463161902" sldId="279"/>
        </pc:sldMkLst>
      </pc:sldChg>
      <pc:sldChg chg="modSp">
        <pc:chgData name="Dong Ye" userId="11955cfe-926f-4637-a1db-b5f3c7e55ec8" providerId="ADAL" clId="{D3B0E16C-AA36-476D-BB5A-DE4E04952D2A}" dt="2023-03-05T22:52:01.082" v="175" actId="1440"/>
        <pc:sldMkLst>
          <pc:docMk/>
          <pc:sldMk cId="1234423148" sldId="281"/>
        </pc:sldMkLst>
        <pc:picChg chg="mod">
          <ac:chgData name="Dong Ye" userId="11955cfe-926f-4637-a1db-b5f3c7e55ec8" providerId="ADAL" clId="{D3B0E16C-AA36-476D-BB5A-DE4E04952D2A}" dt="2023-03-05T22:52:01.082" v="175" actId="1440"/>
          <ac:picMkLst>
            <pc:docMk/>
            <pc:sldMk cId="1234423148" sldId="281"/>
            <ac:picMk id="2054" creationId="{9CDF5429-6E48-473C-AA7B-B98FDC023F81}"/>
          </ac:picMkLst>
        </pc:picChg>
      </pc:sldChg>
      <pc:sldChg chg="modSp">
        <pc:chgData name="Dong Ye" userId="11955cfe-926f-4637-a1db-b5f3c7e55ec8" providerId="ADAL" clId="{D3B0E16C-AA36-476D-BB5A-DE4E04952D2A}" dt="2023-03-05T22:52:20.130" v="178" actId="1440"/>
        <pc:sldMkLst>
          <pc:docMk/>
          <pc:sldMk cId="1430889508" sldId="282"/>
        </pc:sldMkLst>
        <pc:picChg chg="mod">
          <ac:chgData name="Dong Ye" userId="11955cfe-926f-4637-a1db-b5f3c7e55ec8" providerId="ADAL" clId="{D3B0E16C-AA36-476D-BB5A-DE4E04952D2A}" dt="2023-03-05T22:52:20.130" v="178" actId="1440"/>
          <ac:picMkLst>
            <pc:docMk/>
            <pc:sldMk cId="1430889508" sldId="282"/>
            <ac:picMk id="4" creationId="{9E39EEA0-9085-42AC-81BC-2CE42C8CBA38}"/>
          </ac:picMkLst>
        </pc:picChg>
      </pc:sldChg>
      <pc:sldChg chg="modSp">
        <pc:chgData name="Dong Ye" userId="11955cfe-926f-4637-a1db-b5f3c7e55ec8" providerId="ADAL" clId="{D3B0E16C-AA36-476D-BB5A-DE4E04952D2A}" dt="2023-03-05T22:52:29.935" v="180" actId="1440"/>
        <pc:sldMkLst>
          <pc:docMk/>
          <pc:sldMk cId="3046897512" sldId="283"/>
        </pc:sldMkLst>
        <pc:picChg chg="mod">
          <ac:chgData name="Dong Ye" userId="11955cfe-926f-4637-a1db-b5f3c7e55ec8" providerId="ADAL" clId="{D3B0E16C-AA36-476D-BB5A-DE4E04952D2A}" dt="2023-03-05T22:52:29.935" v="180" actId="1440"/>
          <ac:picMkLst>
            <pc:docMk/>
            <pc:sldMk cId="3046897512" sldId="283"/>
            <ac:picMk id="5122" creationId="{FA609B51-C12F-403D-9490-4AE544374396}"/>
          </ac:picMkLst>
        </pc:picChg>
      </pc:sldChg>
      <pc:sldChg chg="del">
        <pc:chgData name="Dong Ye" userId="11955cfe-926f-4637-a1db-b5f3c7e55ec8" providerId="ADAL" clId="{D3B0E16C-AA36-476D-BB5A-DE4E04952D2A}" dt="2023-03-05T22:52:45.275" v="181" actId="47"/>
        <pc:sldMkLst>
          <pc:docMk/>
          <pc:sldMk cId="7636863" sldId="285"/>
        </pc:sldMkLst>
      </pc:sldChg>
      <pc:sldChg chg="addSp modSp mod setBg">
        <pc:chgData name="Dong Ye" userId="11955cfe-926f-4637-a1db-b5f3c7e55ec8" providerId="ADAL" clId="{D3B0E16C-AA36-476D-BB5A-DE4E04952D2A}" dt="2023-03-05T22:53:08.366" v="188" actId="20577"/>
        <pc:sldMkLst>
          <pc:docMk/>
          <pc:sldMk cId="2673737887" sldId="286"/>
        </pc:sldMkLst>
        <pc:spChg chg="mod">
          <ac:chgData name="Dong Ye" userId="11955cfe-926f-4637-a1db-b5f3c7e55ec8" providerId="ADAL" clId="{D3B0E16C-AA36-476D-BB5A-DE4E04952D2A}" dt="2023-03-05T22:53:08.366" v="188" actId="20577"/>
          <ac:spMkLst>
            <pc:docMk/>
            <pc:sldMk cId="2673737887" sldId="286"/>
            <ac:spMk id="2" creationId="{99262955-94F5-41E5-8028-CC785B438DF0}"/>
          </ac:spMkLst>
        </pc:spChg>
        <pc:spChg chg="mod">
          <ac:chgData name="Dong Ye" userId="11955cfe-926f-4637-a1db-b5f3c7e55ec8" providerId="ADAL" clId="{D3B0E16C-AA36-476D-BB5A-DE4E04952D2A}" dt="2023-03-05T22:52:54.961" v="182" actId="26606"/>
          <ac:spMkLst>
            <pc:docMk/>
            <pc:sldMk cId="2673737887" sldId="286"/>
            <ac:spMk id="3" creationId="{E3D180DA-1E40-4761-A5C5-2CAE24C04AE9}"/>
          </ac:spMkLst>
        </pc:spChg>
        <pc:spChg chg="mod">
          <ac:chgData name="Dong Ye" userId="11955cfe-926f-4637-a1db-b5f3c7e55ec8" providerId="ADAL" clId="{D3B0E16C-AA36-476D-BB5A-DE4E04952D2A}" dt="2023-03-05T22:52:54.961" v="182" actId="26606"/>
          <ac:spMkLst>
            <pc:docMk/>
            <pc:sldMk cId="2673737887" sldId="286"/>
            <ac:spMk id="4" creationId="{1D71EE73-906F-4E48-A791-795B9DD2F6B6}"/>
          </ac:spMkLst>
        </pc:spChg>
        <pc:spChg chg="add">
          <ac:chgData name="Dong Ye" userId="11955cfe-926f-4637-a1db-b5f3c7e55ec8" providerId="ADAL" clId="{D3B0E16C-AA36-476D-BB5A-DE4E04952D2A}" dt="2023-03-05T22:52:54.961" v="182" actId="26606"/>
          <ac:spMkLst>
            <pc:docMk/>
            <pc:sldMk cId="2673737887" sldId="286"/>
            <ac:spMk id="9" creationId="{D6E5E839-040E-4D3E-B50A-8D803DFE4AE0}"/>
          </ac:spMkLst>
        </pc:spChg>
        <pc:spChg chg="add">
          <ac:chgData name="Dong Ye" userId="11955cfe-926f-4637-a1db-b5f3c7e55ec8" providerId="ADAL" clId="{D3B0E16C-AA36-476D-BB5A-DE4E04952D2A}" dt="2023-03-05T22:52:54.961" v="182" actId="26606"/>
          <ac:spMkLst>
            <pc:docMk/>
            <pc:sldMk cId="2673737887" sldId="286"/>
            <ac:spMk id="11" creationId="{FFF3F4B4-A2E6-47B5-92FB-37BEEAFA4CC0}"/>
          </ac:spMkLst>
        </pc:spChg>
        <pc:spChg chg="add">
          <ac:chgData name="Dong Ye" userId="11955cfe-926f-4637-a1db-b5f3c7e55ec8" providerId="ADAL" clId="{D3B0E16C-AA36-476D-BB5A-DE4E04952D2A}" dt="2023-03-05T22:52:54.961" v="182" actId="26606"/>
          <ac:spMkLst>
            <pc:docMk/>
            <pc:sldMk cId="2673737887" sldId="286"/>
            <ac:spMk id="13" creationId="{1D124D17-3A82-47D5-80C1-F990ABB1E41E}"/>
          </ac:spMkLst>
        </pc:spChg>
        <pc:spChg chg="add">
          <ac:chgData name="Dong Ye" userId="11955cfe-926f-4637-a1db-b5f3c7e55ec8" providerId="ADAL" clId="{D3B0E16C-AA36-476D-BB5A-DE4E04952D2A}" dt="2023-03-05T22:52:54.961" v="182" actId="26606"/>
          <ac:spMkLst>
            <pc:docMk/>
            <pc:sldMk cId="2673737887" sldId="286"/>
            <ac:spMk id="15" creationId="{AB4A78C8-C0E0-45DA-BC2C-2C8D4153BDFC}"/>
          </ac:spMkLst>
        </pc:spChg>
      </pc:sldChg>
      <pc:sldChg chg="addSp delSp modSp mod setBg">
        <pc:chgData name="Dong Ye" userId="11955cfe-926f-4637-a1db-b5f3c7e55ec8" providerId="ADAL" clId="{D3B0E16C-AA36-476D-BB5A-DE4E04952D2A}" dt="2023-03-05T22:54:05.696" v="196" actId="26606"/>
        <pc:sldMkLst>
          <pc:docMk/>
          <pc:sldMk cId="2407682349" sldId="287"/>
        </pc:sldMkLst>
        <pc:spChg chg="mod">
          <ac:chgData name="Dong Ye" userId="11955cfe-926f-4637-a1db-b5f3c7e55ec8" providerId="ADAL" clId="{D3B0E16C-AA36-476D-BB5A-DE4E04952D2A}" dt="2023-03-05T22:54:05.696" v="196" actId="26606"/>
          <ac:spMkLst>
            <pc:docMk/>
            <pc:sldMk cId="2407682349" sldId="287"/>
            <ac:spMk id="2" creationId="{359829A8-3687-423E-8E54-A142B03D0B1D}"/>
          </ac:spMkLst>
        </pc:spChg>
        <pc:spChg chg="del">
          <ac:chgData name="Dong Ye" userId="11955cfe-926f-4637-a1db-b5f3c7e55ec8" providerId="ADAL" clId="{D3B0E16C-AA36-476D-BB5A-DE4E04952D2A}" dt="2023-03-05T22:54:05.696" v="196" actId="26606"/>
          <ac:spMkLst>
            <pc:docMk/>
            <pc:sldMk cId="2407682349" sldId="287"/>
            <ac:spMk id="3" creationId="{F1A9F7A8-CCA5-49A9-8B3C-99C2259F06B9}"/>
          </ac:spMkLst>
        </pc:spChg>
        <pc:spChg chg="mod">
          <ac:chgData name="Dong Ye" userId="11955cfe-926f-4637-a1db-b5f3c7e55ec8" providerId="ADAL" clId="{D3B0E16C-AA36-476D-BB5A-DE4E04952D2A}" dt="2023-03-05T22:54:05.696" v="196" actId="26606"/>
          <ac:spMkLst>
            <pc:docMk/>
            <pc:sldMk cId="2407682349" sldId="287"/>
            <ac:spMk id="4" creationId="{A74BC654-7FE9-4E8A-BAFB-E8869D3BC241}"/>
          </ac:spMkLst>
        </pc:spChg>
        <pc:spChg chg="add">
          <ac:chgData name="Dong Ye" userId="11955cfe-926f-4637-a1db-b5f3c7e55ec8" providerId="ADAL" clId="{D3B0E16C-AA36-476D-BB5A-DE4E04952D2A}" dt="2023-03-05T22:54:05.696" v="196" actId="26606"/>
          <ac:spMkLst>
            <pc:docMk/>
            <pc:sldMk cId="2407682349" sldId="287"/>
            <ac:spMk id="10" creationId="{52BE4420-3B5F-4549-8B4A-77855B8215EC}"/>
          </ac:spMkLst>
        </pc:spChg>
        <pc:spChg chg="add">
          <ac:chgData name="Dong Ye" userId="11955cfe-926f-4637-a1db-b5f3c7e55ec8" providerId="ADAL" clId="{D3B0E16C-AA36-476D-BB5A-DE4E04952D2A}" dt="2023-03-05T22:54:05.696" v="196" actId="26606"/>
          <ac:spMkLst>
            <pc:docMk/>
            <pc:sldMk cId="2407682349" sldId="287"/>
            <ac:spMk id="12" creationId="{A75876F6-95D4-48CB-8E3E-4401A96E25A4}"/>
          </ac:spMkLst>
        </pc:spChg>
        <pc:spChg chg="add">
          <ac:chgData name="Dong Ye" userId="11955cfe-926f-4637-a1db-b5f3c7e55ec8" providerId="ADAL" clId="{D3B0E16C-AA36-476D-BB5A-DE4E04952D2A}" dt="2023-03-05T22:54:05.696" v="196" actId="26606"/>
          <ac:spMkLst>
            <pc:docMk/>
            <pc:sldMk cId="2407682349" sldId="287"/>
            <ac:spMk id="14" creationId="{D1B84719-90BB-4D0C-92D8-61DC5512B34B}"/>
          </ac:spMkLst>
        </pc:spChg>
        <pc:spChg chg="add">
          <ac:chgData name="Dong Ye" userId="11955cfe-926f-4637-a1db-b5f3c7e55ec8" providerId="ADAL" clId="{D3B0E16C-AA36-476D-BB5A-DE4E04952D2A}" dt="2023-03-05T22:54:05.696" v="196" actId="26606"/>
          <ac:spMkLst>
            <pc:docMk/>
            <pc:sldMk cId="2407682349" sldId="287"/>
            <ac:spMk id="16" creationId="{7B407EC4-5D16-4845-9840-4E28622B6568}"/>
          </ac:spMkLst>
        </pc:spChg>
        <pc:graphicFrameChg chg="add">
          <ac:chgData name="Dong Ye" userId="11955cfe-926f-4637-a1db-b5f3c7e55ec8" providerId="ADAL" clId="{D3B0E16C-AA36-476D-BB5A-DE4E04952D2A}" dt="2023-03-05T22:54:05.696" v="196" actId="26606"/>
          <ac:graphicFrameMkLst>
            <pc:docMk/>
            <pc:sldMk cId="2407682349" sldId="287"/>
            <ac:graphicFrameMk id="6" creationId="{94AE199A-667B-B9D7-FA41-960CD7C5D88A}"/>
          </ac:graphicFrameMkLst>
        </pc:graphicFrameChg>
      </pc:sldChg>
      <pc:sldChg chg="addSp delSp modSp mod setBg">
        <pc:chgData name="Dong Ye" userId="11955cfe-926f-4637-a1db-b5f3c7e55ec8" providerId="ADAL" clId="{D3B0E16C-AA36-476D-BB5A-DE4E04952D2A}" dt="2023-03-05T22:54:34.045" v="205" actId="20577"/>
        <pc:sldMkLst>
          <pc:docMk/>
          <pc:sldMk cId="2382091682" sldId="288"/>
        </pc:sldMkLst>
        <pc:spChg chg="mod">
          <ac:chgData name="Dong Ye" userId="11955cfe-926f-4637-a1db-b5f3c7e55ec8" providerId="ADAL" clId="{D3B0E16C-AA36-476D-BB5A-DE4E04952D2A}" dt="2023-03-05T22:54:34.045" v="205" actId="20577"/>
          <ac:spMkLst>
            <pc:docMk/>
            <pc:sldMk cId="2382091682" sldId="288"/>
            <ac:spMk id="2" creationId="{F297EE1B-1298-4975-968C-25E92DB04ED8}"/>
          </ac:spMkLst>
        </pc:spChg>
        <pc:spChg chg="del">
          <ac:chgData name="Dong Ye" userId="11955cfe-926f-4637-a1db-b5f3c7e55ec8" providerId="ADAL" clId="{D3B0E16C-AA36-476D-BB5A-DE4E04952D2A}" dt="2023-03-05T22:54:16.914" v="197" actId="26606"/>
          <ac:spMkLst>
            <pc:docMk/>
            <pc:sldMk cId="2382091682" sldId="288"/>
            <ac:spMk id="3" creationId="{DC881472-89C9-448B-9324-71314AF23725}"/>
          </ac:spMkLst>
        </pc:spChg>
        <pc:spChg chg="mod">
          <ac:chgData name="Dong Ye" userId="11955cfe-926f-4637-a1db-b5f3c7e55ec8" providerId="ADAL" clId="{D3B0E16C-AA36-476D-BB5A-DE4E04952D2A}" dt="2023-03-05T22:54:16.914" v="197" actId="26606"/>
          <ac:spMkLst>
            <pc:docMk/>
            <pc:sldMk cId="2382091682" sldId="288"/>
            <ac:spMk id="4" creationId="{452A8B62-B657-4206-A0E8-1E178D699056}"/>
          </ac:spMkLst>
        </pc:spChg>
        <pc:spChg chg="add">
          <ac:chgData name="Dong Ye" userId="11955cfe-926f-4637-a1db-b5f3c7e55ec8" providerId="ADAL" clId="{D3B0E16C-AA36-476D-BB5A-DE4E04952D2A}" dt="2023-03-05T22:54:16.914" v="197" actId="26606"/>
          <ac:spMkLst>
            <pc:docMk/>
            <pc:sldMk cId="2382091682" sldId="288"/>
            <ac:spMk id="10" creationId="{52BE4420-3B5F-4549-8B4A-77855B8215EC}"/>
          </ac:spMkLst>
        </pc:spChg>
        <pc:spChg chg="add">
          <ac:chgData name="Dong Ye" userId="11955cfe-926f-4637-a1db-b5f3c7e55ec8" providerId="ADAL" clId="{D3B0E16C-AA36-476D-BB5A-DE4E04952D2A}" dt="2023-03-05T22:54:16.914" v="197" actId="26606"/>
          <ac:spMkLst>
            <pc:docMk/>
            <pc:sldMk cId="2382091682" sldId="288"/>
            <ac:spMk id="12" creationId="{A75876F6-95D4-48CB-8E3E-4401A96E25A4}"/>
          </ac:spMkLst>
        </pc:spChg>
        <pc:spChg chg="add">
          <ac:chgData name="Dong Ye" userId="11955cfe-926f-4637-a1db-b5f3c7e55ec8" providerId="ADAL" clId="{D3B0E16C-AA36-476D-BB5A-DE4E04952D2A}" dt="2023-03-05T22:54:16.914" v="197" actId="26606"/>
          <ac:spMkLst>
            <pc:docMk/>
            <pc:sldMk cId="2382091682" sldId="288"/>
            <ac:spMk id="14" creationId="{D1B84719-90BB-4D0C-92D8-61DC5512B34B}"/>
          </ac:spMkLst>
        </pc:spChg>
        <pc:spChg chg="add">
          <ac:chgData name="Dong Ye" userId="11955cfe-926f-4637-a1db-b5f3c7e55ec8" providerId="ADAL" clId="{D3B0E16C-AA36-476D-BB5A-DE4E04952D2A}" dt="2023-03-05T22:54:16.914" v="197" actId="26606"/>
          <ac:spMkLst>
            <pc:docMk/>
            <pc:sldMk cId="2382091682" sldId="288"/>
            <ac:spMk id="16" creationId="{7B407EC4-5D16-4845-9840-4E28622B6568}"/>
          </ac:spMkLst>
        </pc:spChg>
        <pc:graphicFrameChg chg="add">
          <ac:chgData name="Dong Ye" userId="11955cfe-926f-4637-a1db-b5f3c7e55ec8" providerId="ADAL" clId="{D3B0E16C-AA36-476D-BB5A-DE4E04952D2A}" dt="2023-03-05T22:54:16.914" v="197" actId="26606"/>
          <ac:graphicFrameMkLst>
            <pc:docMk/>
            <pc:sldMk cId="2382091682" sldId="288"/>
            <ac:graphicFrameMk id="6" creationId="{66ADF567-9F22-7D0D-A30B-8925EB77A3D1}"/>
          </ac:graphicFrameMkLst>
        </pc:graphicFrameChg>
      </pc:sldChg>
      <pc:sldChg chg="modSp mod">
        <pc:chgData name="Dong Ye" userId="11955cfe-926f-4637-a1db-b5f3c7e55ec8" providerId="ADAL" clId="{D3B0E16C-AA36-476D-BB5A-DE4E04952D2A}" dt="2023-03-05T22:18:27.605" v="3" actId="20577"/>
        <pc:sldMkLst>
          <pc:docMk/>
          <pc:sldMk cId="1650746968" sldId="289"/>
        </pc:sldMkLst>
        <pc:spChg chg="mod">
          <ac:chgData name="Dong Ye" userId="11955cfe-926f-4637-a1db-b5f3c7e55ec8" providerId="ADAL" clId="{D3B0E16C-AA36-476D-BB5A-DE4E04952D2A}" dt="2023-03-05T22:18:27.605" v="3" actId="20577"/>
          <ac:spMkLst>
            <pc:docMk/>
            <pc:sldMk cId="1650746968" sldId="289"/>
            <ac:spMk id="2" creationId="{B0B137F6-5CF7-4B32-A1C6-65C50A981C6F}"/>
          </ac:spMkLst>
        </pc:spChg>
      </pc:sldChg>
      <pc:sldChg chg="modSp">
        <pc:chgData name="Dong Ye" userId="11955cfe-926f-4637-a1db-b5f3c7e55ec8" providerId="ADAL" clId="{D3B0E16C-AA36-476D-BB5A-DE4E04952D2A}" dt="2023-03-05T22:21:37.358" v="13" actId="1076"/>
        <pc:sldMkLst>
          <pc:docMk/>
          <pc:sldMk cId="3045116778" sldId="291"/>
        </pc:sldMkLst>
        <pc:picChg chg="mod">
          <ac:chgData name="Dong Ye" userId="11955cfe-926f-4637-a1db-b5f3c7e55ec8" providerId="ADAL" clId="{D3B0E16C-AA36-476D-BB5A-DE4E04952D2A}" dt="2023-03-05T22:21:37.358" v="13" actId="1076"/>
          <ac:picMkLst>
            <pc:docMk/>
            <pc:sldMk cId="3045116778" sldId="291"/>
            <ac:picMk id="5122" creationId="{FD6E0BA3-D62D-489E-922B-40B463903A76}"/>
          </ac:picMkLst>
        </pc:picChg>
        <pc:picChg chg="mod">
          <ac:chgData name="Dong Ye" userId="11955cfe-926f-4637-a1db-b5f3c7e55ec8" providerId="ADAL" clId="{D3B0E16C-AA36-476D-BB5A-DE4E04952D2A}" dt="2023-03-05T22:21:35.540" v="12" actId="1076"/>
          <ac:picMkLst>
            <pc:docMk/>
            <pc:sldMk cId="3045116778" sldId="291"/>
            <ac:picMk id="5126" creationId="{C6C76311-1AD5-4C0F-BA90-97250D0A6D7F}"/>
          </ac:picMkLst>
        </pc:picChg>
      </pc:sldChg>
      <pc:sldChg chg="addSp modSp mod setBg">
        <pc:chgData name="Dong Ye" userId="11955cfe-926f-4637-a1db-b5f3c7e55ec8" providerId="ADAL" clId="{D3B0E16C-AA36-476D-BB5A-DE4E04952D2A}" dt="2023-03-05T22:19:05.631" v="6" actId="26606"/>
        <pc:sldMkLst>
          <pc:docMk/>
          <pc:sldMk cId="4283485943" sldId="292"/>
        </pc:sldMkLst>
        <pc:spChg chg="mod">
          <ac:chgData name="Dong Ye" userId="11955cfe-926f-4637-a1db-b5f3c7e55ec8" providerId="ADAL" clId="{D3B0E16C-AA36-476D-BB5A-DE4E04952D2A}" dt="2023-03-05T22:19:05.631" v="6" actId="26606"/>
          <ac:spMkLst>
            <pc:docMk/>
            <pc:sldMk cId="4283485943" sldId="292"/>
            <ac:spMk id="2" creationId="{0EB97222-89A6-498E-A428-31CBD5343941}"/>
          </ac:spMkLst>
        </pc:spChg>
        <pc:spChg chg="mod">
          <ac:chgData name="Dong Ye" userId="11955cfe-926f-4637-a1db-b5f3c7e55ec8" providerId="ADAL" clId="{D3B0E16C-AA36-476D-BB5A-DE4E04952D2A}" dt="2023-03-05T22:19:05.631" v="6" actId="26606"/>
          <ac:spMkLst>
            <pc:docMk/>
            <pc:sldMk cId="4283485943" sldId="292"/>
            <ac:spMk id="3" creationId="{51A156A5-7BDF-4157-8103-16AE00F46C8D}"/>
          </ac:spMkLst>
        </pc:spChg>
        <pc:spChg chg="mod">
          <ac:chgData name="Dong Ye" userId="11955cfe-926f-4637-a1db-b5f3c7e55ec8" providerId="ADAL" clId="{D3B0E16C-AA36-476D-BB5A-DE4E04952D2A}" dt="2023-03-05T22:19:05.631" v="6" actId="26606"/>
          <ac:spMkLst>
            <pc:docMk/>
            <pc:sldMk cId="4283485943" sldId="292"/>
            <ac:spMk id="5" creationId="{A80338AB-1186-4DFC-8E5B-AE743C47848D}"/>
          </ac:spMkLst>
        </pc:spChg>
        <pc:spChg chg="add">
          <ac:chgData name="Dong Ye" userId="11955cfe-926f-4637-a1db-b5f3c7e55ec8" providerId="ADAL" clId="{D3B0E16C-AA36-476D-BB5A-DE4E04952D2A}" dt="2023-03-05T22:19:05.631" v="6" actId="26606"/>
          <ac:spMkLst>
            <pc:docMk/>
            <pc:sldMk cId="4283485943" sldId="292"/>
            <ac:spMk id="18" creationId="{DC878D9A-77BE-4701-AE3D-EEFC53CD50BC}"/>
          </ac:spMkLst>
        </pc:spChg>
        <pc:spChg chg="add">
          <ac:chgData name="Dong Ye" userId="11955cfe-926f-4637-a1db-b5f3c7e55ec8" providerId="ADAL" clId="{D3B0E16C-AA36-476D-BB5A-DE4E04952D2A}" dt="2023-03-05T22:19:05.631" v="6" actId="26606"/>
          <ac:spMkLst>
            <pc:docMk/>
            <pc:sldMk cId="4283485943" sldId="292"/>
            <ac:spMk id="20" creationId="{F643BE08-0ED1-4B73-AC6D-B7E26A59CDAA}"/>
          </ac:spMkLst>
        </pc:spChg>
        <pc:spChg chg="add">
          <ac:chgData name="Dong Ye" userId="11955cfe-926f-4637-a1db-b5f3c7e55ec8" providerId="ADAL" clId="{D3B0E16C-AA36-476D-BB5A-DE4E04952D2A}" dt="2023-03-05T22:19:05.631" v="6" actId="26606"/>
          <ac:spMkLst>
            <pc:docMk/>
            <pc:sldMk cId="4283485943" sldId="292"/>
            <ac:spMk id="22" creationId="{956B2094-7FC0-45FC-BFED-3CB88CEE63F5}"/>
          </ac:spMkLst>
        </pc:spChg>
        <pc:spChg chg="add">
          <ac:chgData name="Dong Ye" userId="11955cfe-926f-4637-a1db-b5f3c7e55ec8" providerId="ADAL" clId="{D3B0E16C-AA36-476D-BB5A-DE4E04952D2A}" dt="2023-03-05T22:19:05.631" v="6" actId="26606"/>
          <ac:spMkLst>
            <pc:docMk/>
            <pc:sldMk cId="4283485943" sldId="292"/>
            <ac:spMk id="24" creationId="{07A4B640-BB7F-4272-A710-068DBA9F9A6E}"/>
          </ac:spMkLst>
        </pc:spChg>
        <pc:grpChg chg="add">
          <ac:chgData name="Dong Ye" userId="11955cfe-926f-4637-a1db-b5f3c7e55ec8" providerId="ADAL" clId="{D3B0E16C-AA36-476D-BB5A-DE4E04952D2A}" dt="2023-03-05T22:19:05.631" v="6" actId="26606"/>
          <ac:grpSpMkLst>
            <pc:docMk/>
            <pc:sldMk cId="4283485943" sldId="292"/>
            <ac:grpSpMk id="10" creationId="{614F7DB2-2747-44B1-8CCD-EA4CF6EABA54}"/>
          </ac:grpSpMkLst>
        </pc:grpChg>
        <pc:cxnChg chg="add">
          <ac:chgData name="Dong Ye" userId="11955cfe-926f-4637-a1db-b5f3c7e55ec8" providerId="ADAL" clId="{D3B0E16C-AA36-476D-BB5A-DE4E04952D2A}" dt="2023-03-05T22:19:05.631" v="6" actId="26606"/>
          <ac:cxnSpMkLst>
            <pc:docMk/>
            <pc:sldMk cId="4283485943" sldId="292"/>
            <ac:cxnSpMk id="16" creationId="{2C02D87C-1E23-4B24-AFE6-A85743C72FDD}"/>
          </ac:cxnSpMkLst>
        </pc:cxnChg>
      </pc:sldChg>
      <pc:sldChg chg="addSp modSp mod setBg">
        <pc:chgData name="Dong Ye" userId="11955cfe-926f-4637-a1db-b5f3c7e55ec8" providerId="ADAL" clId="{D3B0E16C-AA36-476D-BB5A-DE4E04952D2A}" dt="2023-03-05T22:27:26.692" v="52" actId="20577"/>
        <pc:sldMkLst>
          <pc:docMk/>
          <pc:sldMk cId="2277923903" sldId="293"/>
        </pc:sldMkLst>
        <pc:spChg chg="mod">
          <ac:chgData name="Dong Ye" userId="11955cfe-926f-4637-a1db-b5f3c7e55ec8" providerId="ADAL" clId="{D3B0E16C-AA36-476D-BB5A-DE4E04952D2A}" dt="2023-03-05T22:27:26.692" v="52" actId="20577"/>
          <ac:spMkLst>
            <pc:docMk/>
            <pc:sldMk cId="2277923903" sldId="293"/>
            <ac:spMk id="2" creationId="{A721BCD2-5531-413A-800D-06D65B877D1E}"/>
          </ac:spMkLst>
        </pc:spChg>
        <pc:spChg chg="mod">
          <ac:chgData name="Dong Ye" userId="11955cfe-926f-4637-a1db-b5f3c7e55ec8" providerId="ADAL" clId="{D3B0E16C-AA36-476D-BB5A-DE4E04952D2A}" dt="2023-03-05T22:26:41.651" v="32" actId="26606"/>
          <ac:spMkLst>
            <pc:docMk/>
            <pc:sldMk cId="2277923903" sldId="293"/>
            <ac:spMk id="5" creationId="{4FA32C77-5F41-4963-9EC3-296EF53369B3}"/>
          </ac:spMkLst>
        </pc:spChg>
        <pc:spChg chg="mod">
          <ac:chgData name="Dong Ye" userId="11955cfe-926f-4637-a1db-b5f3c7e55ec8" providerId="ADAL" clId="{D3B0E16C-AA36-476D-BB5A-DE4E04952D2A}" dt="2023-03-05T22:26:41.651" v="32" actId="26606"/>
          <ac:spMkLst>
            <pc:docMk/>
            <pc:sldMk cId="2277923903" sldId="293"/>
            <ac:spMk id="6" creationId="{2852E614-9946-4668-B9D5-7DD0CC6DBB15}"/>
          </ac:spMkLst>
        </pc:spChg>
        <pc:spChg chg="add">
          <ac:chgData name="Dong Ye" userId="11955cfe-926f-4637-a1db-b5f3c7e55ec8" providerId="ADAL" clId="{D3B0E16C-AA36-476D-BB5A-DE4E04952D2A}" dt="2023-03-05T22:26:41.651" v="32" actId="26606"/>
          <ac:spMkLst>
            <pc:docMk/>
            <pc:sldMk cId="2277923903" sldId="293"/>
            <ac:spMk id="11" creationId="{ED56E41F-B8E0-4D18-B554-FD40260DE0E3}"/>
          </ac:spMkLst>
        </pc:spChg>
        <pc:spChg chg="add">
          <ac:chgData name="Dong Ye" userId="11955cfe-926f-4637-a1db-b5f3c7e55ec8" providerId="ADAL" clId="{D3B0E16C-AA36-476D-BB5A-DE4E04952D2A}" dt="2023-03-05T22:26:41.651" v="32" actId="26606"/>
          <ac:spMkLst>
            <pc:docMk/>
            <pc:sldMk cId="2277923903" sldId="293"/>
            <ac:spMk id="19" creationId="{23E937B9-07EE-456A-A31C-41A8866E28A2}"/>
          </ac:spMkLst>
        </pc:spChg>
        <pc:grpChg chg="add">
          <ac:chgData name="Dong Ye" userId="11955cfe-926f-4637-a1db-b5f3c7e55ec8" providerId="ADAL" clId="{D3B0E16C-AA36-476D-BB5A-DE4E04952D2A}" dt="2023-03-05T22:26:41.651" v="32" actId="26606"/>
          <ac:grpSpMkLst>
            <pc:docMk/>
            <pc:sldMk cId="2277923903" sldId="293"/>
            <ac:grpSpMk id="13" creationId="{2DB31E17-E562-4F82-98D0-858C84120F34}"/>
          </ac:grpSpMkLst>
        </pc:grpChg>
        <pc:picChg chg="add mod ord">
          <ac:chgData name="Dong Ye" userId="11955cfe-926f-4637-a1db-b5f3c7e55ec8" providerId="ADAL" clId="{D3B0E16C-AA36-476D-BB5A-DE4E04952D2A}" dt="2023-03-05T22:26:41.651" v="32" actId="26606"/>
          <ac:picMkLst>
            <pc:docMk/>
            <pc:sldMk cId="2277923903" sldId="293"/>
            <ac:picMk id="4" creationId="{7A594FAA-92F3-EF0B-50E2-D87CE5B19F01}"/>
          </ac:picMkLst>
        </pc:picChg>
        <pc:cxnChg chg="add">
          <ac:chgData name="Dong Ye" userId="11955cfe-926f-4637-a1db-b5f3c7e55ec8" providerId="ADAL" clId="{D3B0E16C-AA36-476D-BB5A-DE4E04952D2A}" dt="2023-03-05T22:26:41.651" v="32" actId="26606"/>
          <ac:cxnSpMkLst>
            <pc:docMk/>
            <pc:sldMk cId="2277923903" sldId="293"/>
            <ac:cxnSpMk id="21" creationId="{FD2308B7-2829-44DD-B213-27EEBDED1411}"/>
          </ac:cxnSpMkLst>
        </pc:cxnChg>
      </pc:sldChg>
      <pc:sldChg chg="addSp delSp modSp mod setBg">
        <pc:chgData name="Dong Ye" userId="11955cfe-926f-4637-a1db-b5f3c7e55ec8" providerId="ADAL" clId="{D3B0E16C-AA36-476D-BB5A-DE4E04952D2A}" dt="2023-03-05T22:54:48.637" v="206" actId="26606"/>
        <pc:sldMkLst>
          <pc:docMk/>
          <pc:sldMk cId="2673824285" sldId="294"/>
        </pc:sldMkLst>
        <pc:spChg chg="mod">
          <ac:chgData name="Dong Ye" userId="11955cfe-926f-4637-a1db-b5f3c7e55ec8" providerId="ADAL" clId="{D3B0E16C-AA36-476D-BB5A-DE4E04952D2A}" dt="2023-03-05T22:54:48.637" v="206" actId="26606"/>
          <ac:spMkLst>
            <pc:docMk/>
            <pc:sldMk cId="2673824285" sldId="294"/>
            <ac:spMk id="2" creationId="{119E4807-290B-4611-A3D4-F318CE40FDDE}"/>
          </ac:spMkLst>
        </pc:spChg>
        <pc:spChg chg="del">
          <ac:chgData name="Dong Ye" userId="11955cfe-926f-4637-a1db-b5f3c7e55ec8" providerId="ADAL" clId="{D3B0E16C-AA36-476D-BB5A-DE4E04952D2A}" dt="2023-03-05T22:54:48.637" v="206" actId="26606"/>
          <ac:spMkLst>
            <pc:docMk/>
            <pc:sldMk cId="2673824285" sldId="294"/>
            <ac:spMk id="3" creationId="{745D63D1-B938-4081-939F-07E76E716115}"/>
          </ac:spMkLst>
        </pc:spChg>
        <pc:spChg chg="mod">
          <ac:chgData name="Dong Ye" userId="11955cfe-926f-4637-a1db-b5f3c7e55ec8" providerId="ADAL" clId="{D3B0E16C-AA36-476D-BB5A-DE4E04952D2A}" dt="2023-03-05T22:54:48.637" v="206" actId="26606"/>
          <ac:spMkLst>
            <pc:docMk/>
            <pc:sldMk cId="2673824285" sldId="294"/>
            <ac:spMk id="4" creationId="{A961B666-6E37-4E9E-9A65-B416B9EE2D8F}"/>
          </ac:spMkLst>
        </pc:spChg>
        <pc:spChg chg="add">
          <ac:chgData name="Dong Ye" userId="11955cfe-926f-4637-a1db-b5f3c7e55ec8" providerId="ADAL" clId="{D3B0E16C-AA36-476D-BB5A-DE4E04952D2A}" dt="2023-03-05T22:54:48.637" v="206" actId="26606"/>
          <ac:spMkLst>
            <pc:docMk/>
            <pc:sldMk cId="2673824285" sldId="294"/>
            <ac:spMk id="10" creationId="{52BE4420-3B5F-4549-8B4A-77855B8215EC}"/>
          </ac:spMkLst>
        </pc:spChg>
        <pc:spChg chg="add">
          <ac:chgData name="Dong Ye" userId="11955cfe-926f-4637-a1db-b5f3c7e55ec8" providerId="ADAL" clId="{D3B0E16C-AA36-476D-BB5A-DE4E04952D2A}" dt="2023-03-05T22:54:48.637" v="206" actId="26606"/>
          <ac:spMkLst>
            <pc:docMk/>
            <pc:sldMk cId="2673824285" sldId="294"/>
            <ac:spMk id="12" creationId="{A75876F6-95D4-48CB-8E3E-4401A96E25A4}"/>
          </ac:spMkLst>
        </pc:spChg>
        <pc:spChg chg="add">
          <ac:chgData name="Dong Ye" userId="11955cfe-926f-4637-a1db-b5f3c7e55ec8" providerId="ADAL" clId="{D3B0E16C-AA36-476D-BB5A-DE4E04952D2A}" dt="2023-03-05T22:54:48.637" v="206" actId="26606"/>
          <ac:spMkLst>
            <pc:docMk/>
            <pc:sldMk cId="2673824285" sldId="294"/>
            <ac:spMk id="14" creationId="{D1B84719-90BB-4D0C-92D8-61DC5512B34B}"/>
          </ac:spMkLst>
        </pc:spChg>
        <pc:spChg chg="add">
          <ac:chgData name="Dong Ye" userId="11955cfe-926f-4637-a1db-b5f3c7e55ec8" providerId="ADAL" clId="{D3B0E16C-AA36-476D-BB5A-DE4E04952D2A}" dt="2023-03-05T22:54:48.637" v="206" actId="26606"/>
          <ac:spMkLst>
            <pc:docMk/>
            <pc:sldMk cId="2673824285" sldId="294"/>
            <ac:spMk id="16" creationId="{7B407EC4-5D16-4845-9840-4E28622B6568}"/>
          </ac:spMkLst>
        </pc:spChg>
        <pc:graphicFrameChg chg="add">
          <ac:chgData name="Dong Ye" userId="11955cfe-926f-4637-a1db-b5f3c7e55ec8" providerId="ADAL" clId="{D3B0E16C-AA36-476D-BB5A-DE4E04952D2A}" dt="2023-03-05T22:54:48.637" v="206" actId="26606"/>
          <ac:graphicFrameMkLst>
            <pc:docMk/>
            <pc:sldMk cId="2673824285" sldId="294"/>
            <ac:graphicFrameMk id="6" creationId="{86B8DF8B-4F3C-1F1C-8063-16225F22DC39}"/>
          </ac:graphicFrameMkLst>
        </pc:graphicFrameChg>
      </pc:sldChg>
      <pc:sldChg chg="del">
        <pc:chgData name="Dong Ye" userId="11955cfe-926f-4637-a1db-b5f3c7e55ec8" providerId="ADAL" clId="{D3B0E16C-AA36-476D-BB5A-DE4E04952D2A}" dt="2023-03-05T22:55:14.528" v="207" actId="47"/>
        <pc:sldMkLst>
          <pc:docMk/>
          <pc:sldMk cId="2827471480" sldId="295"/>
        </pc:sldMkLst>
      </pc:sldChg>
      <pc:sldChg chg="del">
        <pc:chgData name="Dong Ye" userId="11955cfe-926f-4637-a1db-b5f3c7e55ec8" providerId="ADAL" clId="{D3B0E16C-AA36-476D-BB5A-DE4E04952D2A}" dt="2023-03-05T22:55:18.799" v="208" actId="47"/>
        <pc:sldMkLst>
          <pc:docMk/>
          <pc:sldMk cId="2201509164" sldId="296"/>
        </pc:sldMkLst>
      </pc:sldChg>
      <pc:sldChg chg="del">
        <pc:chgData name="Dong Ye" userId="11955cfe-926f-4637-a1db-b5f3c7e55ec8" providerId="ADAL" clId="{D3B0E16C-AA36-476D-BB5A-DE4E04952D2A}" dt="2023-03-05T22:55:24.283" v="209" actId="47"/>
        <pc:sldMkLst>
          <pc:docMk/>
          <pc:sldMk cId="3094562103" sldId="297"/>
        </pc:sldMkLst>
      </pc:sldChg>
      <pc:sldChg chg="del">
        <pc:chgData name="Dong Ye" userId="11955cfe-926f-4637-a1db-b5f3c7e55ec8" providerId="ADAL" clId="{D3B0E16C-AA36-476D-BB5A-DE4E04952D2A}" dt="2023-03-05T22:55:26.383" v="210" actId="47"/>
        <pc:sldMkLst>
          <pc:docMk/>
          <pc:sldMk cId="2604199398" sldId="298"/>
        </pc:sldMkLst>
      </pc:sldChg>
      <pc:sldChg chg="del">
        <pc:chgData name="Dong Ye" userId="11955cfe-926f-4637-a1db-b5f3c7e55ec8" providerId="ADAL" clId="{D3B0E16C-AA36-476D-BB5A-DE4E04952D2A}" dt="2023-03-05T22:55:39.904" v="213" actId="47"/>
        <pc:sldMkLst>
          <pc:docMk/>
          <pc:sldMk cId="3560189596" sldId="299"/>
        </pc:sldMkLst>
      </pc:sldChg>
      <pc:sldChg chg="del">
        <pc:chgData name="Dong Ye" userId="11955cfe-926f-4637-a1db-b5f3c7e55ec8" providerId="ADAL" clId="{D3B0E16C-AA36-476D-BB5A-DE4E04952D2A}" dt="2023-03-05T22:55:51.394" v="214" actId="47"/>
        <pc:sldMkLst>
          <pc:docMk/>
          <pc:sldMk cId="3961525655" sldId="300"/>
        </pc:sldMkLst>
      </pc:sldChg>
      <pc:sldChg chg="modSp del mod">
        <pc:chgData name="Dong Ye" userId="11955cfe-926f-4637-a1db-b5f3c7e55ec8" providerId="ADAL" clId="{D3B0E16C-AA36-476D-BB5A-DE4E04952D2A}" dt="2023-03-05T22:55:35.128" v="212" actId="47"/>
        <pc:sldMkLst>
          <pc:docMk/>
          <pc:sldMk cId="3908795163" sldId="301"/>
        </pc:sldMkLst>
        <pc:spChg chg="mod">
          <ac:chgData name="Dong Ye" userId="11955cfe-926f-4637-a1db-b5f3c7e55ec8" providerId="ADAL" clId="{D3B0E16C-AA36-476D-BB5A-DE4E04952D2A}" dt="2023-03-05T22:55:32.356" v="211" actId="6549"/>
          <ac:spMkLst>
            <pc:docMk/>
            <pc:sldMk cId="3908795163" sldId="301"/>
            <ac:spMk id="3" creationId="{159A6B7D-9D2F-4D00-8A85-925166003A4F}"/>
          </ac:spMkLst>
        </pc:spChg>
      </pc:sldChg>
      <pc:sldChg chg="delSp modSp mod">
        <pc:chgData name="Dong Ye" userId="11955cfe-926f-4637-a1db-b5f3c7e55ec8" providerId="ADAL" clId="{D3B0E16C-AA36-476D-BB5A-DE4E04952D2A}" dt="2023-03-05T22:37:42.538" v="137" actId="478"/>
        <pc:sldMkLst>
          <pc:docMk/>
          <pc:sldMk cId="1121695646" sldId="302"/>
        </pc:sldMkLst>
        <pc:spChg chg="mod">
          <ac:chgData name="Dong Ye" userId="11955cfe-926f-4637-a1db-b5f3c7e55ec8" providerId="ADAL" clId="{D3B0E16C-AA36-476D-BB5A-DE4E04952D2A}" dt="2023-03-05T22:37:21.002" v="132"/>
          <ac:spMkLst>
            <pc:docMk/>
            <pc:sldMk cId="1121695646" sldId="302"/>
            <ac:spMk id="2" creationId="{F8C3A89D-B04F-4FF7-B864-B3F9BBFBE530}"/>
          </ac:spMkLst>
        </pc:spChg>
        <pc:spChg chg="del">
          <ac:chgData name="Dong Ye" userId="11955cfe-926f-4637-a1db-b5f3c7e55ec8" providerId="ADAL" clId="{D3B0E16C-AA36-476D-BB5A-DE4E04952D2A}" dt="2023-03-05T22:37:42.538" v="137" actId="478"/>
          <ac:spMkLst>
            <pc:docMk/>
            <pc:sldMk cId="1121695646" sldId="302"/>
            <ac:spMk id="6" creationId="{2AB091C9-0DFE-46FD-A91B-91E846760D0E}"/>
          </ac:spMkLst>
        </pc:spChg>
        <pc:picChg chg="mod">
          <ac:chgData name="Dong Ye" userId="11955cfe-926f-4637-a1db-b5f3c7e55ec8" providerId="ADAL" clId="{D3B0E16C-AA36-476D-BB5A-DE4E04952D2A}" dt="2023-03-05T22:37:36.628" v="136" actId="1440"/>
          <ac:picMkLst>
            <pc:docMk/>
            <pc:sldMk cId="1121695646" sldId="302"/>
            <ac:picMk id="1028" creationId="{F8464E02-05B7-4134-8D2A-B820C34B1200}"/>
          </ac:picMkLst>
        </pc:picChg>
      </pc:sldChg>
      <pc:sldChg chg="del">
        <pc:chgData name="Dong Ye" userId="11955cfe-926f-4637-a1db-b5f3c7e55ec8" providerId="ADAL" clId="{D3B0E16C-AA36-476D-BB5A-DE4E04952D2A}" dt="2023-03-05T22:51:36.137" v="170" actId="47"/>
        <pc:sldMkLst>
          <pc:docMk/>
          <pc:sldMk cId="3416456251" sldId="303"/>
        </pc:sldMkLst>
      </pc:sldChg>
      <pc:sldChg chg="modSp mod">
        <pc:chgData name="Dong Ye" userId="11955cfe-926f-4637-a1db-b5f3c7e55ec8" providerId="ADAL" clId="{D3B0E16C-AA36-476D-BB5A-DE4E04952D2A}" dt="2023-03-05T22:53:52.399" v="195" actId="1440"/>
        <pc:sldMkLst>
          <pc:docMk/>
          <pc:sldMk cId="1992255879" sldId="304"/>
        </pc:sldMkLst>
        <pc:spChg chg="mod">
          <ac:chgData name="Dong Ye" userId="11955cfe-926f-4637-a1db-b5f3c7e55ec8" providerId="ADAL" clId="{D3B0E16C-AA36-476D-BB5A-DE4E04952D2A}" dt="2023-03-05T22:53:47.984" v="194" actId="113"/>
          <ac:spMkLst>
            <pc:docMk/>
            <pc:sldMk cId="1992255879" sldId="304"/>
            <ac:spMk id="3" creationId="{E3D180DA-1E40-4761-A5C5-2CAE24C04AE9}"/>
          </ac:spMkLst>
        </pc:spChg>
        <pc:picChg chg="mod">
          <ac:chgData name="Dong Ye" userId="11955cfe-926f-4637-a1db-b5f3c7e55ec8" providerId="ADAL" clId="{D3B0E16C-AA36-476D-BB5A-DE4E04952D2A}" dt="2023-03-05T22:53:52.399" v="195" actId="1440"/>
          <ac:picMkLst>
            <pc:docMk/>
            <pc:sldMk cId="1992255879" sldId="304"/>
            <ac:picMk id="8196" creationId="{9A891E8F-E138-44A8-8ABA-46E703819137}"/>
          </ac:picMkLst>
        </pc:picChg>
      </pc:sldChg>
      <pc:sldChg chg="modSp mod">
        <pc:chgData name="Dong Ye" userId="11955cfe-926f-4637-a1db-b5f3c7e55ec8" providerId="ADAL" clId="{D3B0E16C-AA36-476D-BB5A-DE4E04952D2A}" dt="2023-03-05T22:53:37.955" v="193" actId="113"/>
        <pc:sldMkLst>
          <pc:docMk/>
          <pc:sldMk cId="2973231640" sldId="305"/>
        </pc:sldMkLst>
        <pc:spChg chg="mod">
          <ac:chgData name="Dong Ye" userId="11955cfe-926f-4637-a1db-b5f3c7e55ec8" providerId="ADAL" clId="{D3B0E16C-AA36-476D-BB5A-DE4E04952D2A}" dt="2023-03-05T22:53:37.955" v="193" actId="113"/>
          <ac:spMkLst>
            <pc:docMk/>
            <pc:sldMk cId="2973231640" sldId="305"/>
            <ac:spMk id="3" creationId="{E3D180DA-1E40-4761-A5C5-2CAE24C04AE9}"/>
          </ac:spMkLst>
        </pc:spChg>
        <pc:picChg chg="mod">
          <ac:chgData name="Dong Ye" userId="11955cfe-926f-4637-a1db-b5f3c7e55ec8" providerId="ADAL" clId="{D3B0E16C-AA36-476D-BB5A-DE4E04952D2A}" dt="2023-03-05T22:53:22.825" v="191" actId="1076"/>
          <ac:picMkLst>
            <pc:docMk/>
            <pc:sldMk cId="2973231640" sldId="305"/>
            <ac:picMk id="6146" creationId="{9C41F8C0-B989-403D-8BC3-336D30AF1AF3}"/>
          </ac:picMkLst>
        </pc:picChg>
      </pc:sldChg>
      <pc:sldChg chg="modSp new mod">
        <pc:chgData name="Dong Ye" userId="11955cfe-926f-4637-a1db-b5f3c7e55ec8" providerId="ADAL" clId="{D3B0E16C-AA36-476D-BB5A-DE4E04952D2A}" dt="2023-03-05T22:32:21.765" v="78"/>
        <pc:sldMkLst>
          <pc:docMk/>
          <pc:sldMk cId="158424454" sldId="306"/>
        </pc:sldMkLst>
        <pc:spChg chg="mod">
          <ac:chgData name="Dong Ye" userId="11955cfe-926f-4637-a1db-b5f3c7e55ec8" providerId="ADAL" clId="{D3B0E16C-AA36-476D-BB5A-DE4E04952D2A}" dt="2023-03-05T22:31:47.869" v="77"/>
          <ac:spMkLst>
            <pc:docMk/>
            <pc:sldMk cId="158424454" sldId="306"/>
            <ac:spMk id="2" creationId="{ED75B46F-54F6-9EEF-A6B6-A1F1EE0EE7D4}"/>
          </ac:spMkLst>
        </pc:spChg>
        <pc:spChg chg="mod">
          <ac:chgData name="Dong Ye" userId="11955cfe-926f-4637-a1db-b5f3c7e55ec8" providerId="ADAL" clId="{D3B0E16C-AA36-476D-BB5A-DE4E04952D2A}" dt="2023-03-05T22:32:21.765" v="78"/>
          <ac:spMkLst>
            <pc:docMk/>
            <pc:sldMk cId="158424454" sldId="306"/>
            <ac:spMk id="3" creationId="{A291DEFF-C59C-D468-65C7-8F668E3B3BED}"/>
          </ac:spMkLst>
        </pc:spChg>
      </pc:sldChg>
      <pc:sldChg chg="modSp add mod">
        <pc:chgData name="Dong Ye" userId="11955cfe-926f-4637-a1db-b5f3c7e55ec8" providerId="ADAL" clId="{D3B0E16C-AA36-476D-BB5A-DE4E04952D2A}" dt="2023-03-05T22:33:05.652" v="104" actId="27636"/>
        <pc:sldMkLst>
          <pc:docMk/>
          <pc:sldMk cId="3219311210" sldId="307"/>
        </pc:sldMkLst>
        <pc:spChg chg="mod">
          <ac:chgData name="Dong Ye" userId="11955cfe-926f-4637-a1db-b5f3c7e55ec8" providerId="ADAL" clId="{D3B0E16C-AA36-476D-BB5A-DE4E04952D2A}" dt="2023-03-05T22:33:05.652" v="104" actId="27636"/>
          <ac:spMkLst>
            <pc:docMk/>
            <pc:sldMk cId="3219311210" sldId="307"/>
            <ac:spMk id="3" creationId="{A291DEFF-C59C-D468-65C7-8F668E3B3BED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7A835-EF95-48A0-B65A-C9D9DE5ECAE5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81D23F-00E3-4507-B6B7-F459FDC36594}">
      <dgm:prSet/>
      <dgm:spPr/>
      <dgm:t>
        <a:bodyPr/>
        <a:lstStyle/>
        <a:p>
          <a:r>
            <a:rPr lang="en-US"/>
            <a:t>Arrays</a:t>
          </a:r>
        </a:p>
      </dgm:t>
    </dgm:pt>
    <dgm:pt modelId="{CA16F421-C95D-4B83-8FC3-AA9124A23754}" type="parTrans" cxnId="{78211B5B-BF3E-4A8E-ABD4-08B774DD2282}">
      <dgm:prSet/>
      <dgm:spPr/>
      <dgm:t>
        <a:bodyPr/>
        <a:lstStyle/>
        <a:p>
          <a:endParaRPr lang="en-US"/>
        </a:p>
      </dgm:t>
    </dgm:pt>
    <dgm:pt modelId="{DD70BD9F-CFB0-4AF6-9650-892EC89075DC}" type="sibTrans" cxnId="{78211B5B-BF3E-4A8E-ABD4-08B774DD2282}">
      <dgm:prSet/>
      <dgm:spPr/>
      <dgm:t>
        <a:bodyPr/>
        <a:lstStyle/>
        <a:p>
          <a:endParaRPr lang="en-US"/>
        </a:p>
      </dgm:t>
    </dgm:pt>
    <dgm:pt modelId="{19ACE6A7-95E9-497D-BC3C-8ECC37C8F7AB}">
      <dgm:prSet/>
      <dgm:spPr/>
      <dgm:t>
        <a:bodyPr/>
        <a:lstStyle/>
        <a:p>
          <a:r>
            <a:rPr lang="en-US"/>
            <a:t>Shaping</a:t>
          </a:r>
          <a:endParaRPr lang="en-US" dirty="0"/>
        </a:p>
      </dgm:t>
    </dgm:pt>
    <dgm:pt modelId="{71687FB7-A6AB-428B-BE32-07508771D82F}" type="parTrans" cxnId="{8FB74219-0D7E-43CF-95D4-FF8F6D155746}">
      <dgm:prSet/>
      <dgm:spPr/>
      <dgm:t>
        <a:bodyPr/>
        <a:lstStyle/>
        <a:p>
          <a:endParaRPr lang="en-US"/>
        </a:p>
      </dgm:t>
    </dgm:pt>
    <dgm:pt modelId="{F7871DB6-3706-4414-8E44-5F083C11182B}" type="sibTrans" cxnId="{8FB74219-0D7E-43CF-95D4-FF8F6D155746}">
      <dgm:prSet/>
      <dgm:spPr/>
      <dgm:t>
        <a:bodyPr/>
        <a:lstStyle/>
        <a:p>
          <a:endParaRPr lang="en-US"/>
        </a:p>
      </dgm:t>
    </dgm:pt>
    <dgm:pt modelId="{E373F785-C5B6-4C4F-B01B-F39E203F99B0}">
      <dgm:prSet/>
      <dgm:spPr/>
      <dgm:t>
        <a:bodyPr/>
        <a:lstStyle/>
        <a:p>
          <a:r>
            <a:rPr lang="en-US"/>
            <a:t>Mathematical Operations</a:t>
          </a:r>
        </a:p>
      </dgm:t>
    </dgm:pt>
    <dgm:pt modelId="{1B4FBBA4-7C15-4A48-9E50-907F5AFCA43A}" type="parTrans" cxnId="{321CE695-7B1E-41D4-8F06-F4AF0C7F4596}">
      <dgm:prSet/>
      <dgm:spPr/>
      <dgm:t>
        <a:bodyPr/>
        <a:lstStyle/>
        <a:p>
          <a:endParaRPr lang="en-US"/>
        </a:p>
      </dgm:t>
    </dgm:pt>
    <dgm:pt modelId="{66E2D15B-622E-465A-90AA-09DFB98654FC}" type="sibTrans" cxnId="{321CE695-7B1E-41D4-8F06-F4AF0C7F4596}">
      <dgm:prSet/>
      <dgm:spPr/>
      <dgm:t>
        <a:bodyPr/>
        <a:lstStyle/>
        <a:p>
          <a:endParaRPr lang="en-US"/>
        </a:p>
      </dgm:t>
    </dgm:pt>
    <dgm:pt modelId="{BF3CB20E-5F3B-4918-B623-6F51E887467D}">
      <dgm:prSet/>
      <dgm:spPr/>
      <dgm:t>
        <a:bodyPr/>
        <a:lstStyle/>
        <a:p>
          <a:r>
            <a:rPr lang="en-US"/>
            <a:t>Indexing and slicing</a:t>
          </a:r>
        </a:p>
      </dgm:t>
    </dgm:pt>
    <dgm:pt modelId="{70135727-A9A1-45FA-9FCA-2D60FF6823EE}" type="parTrans" cxnId="{3BD9AC5C-29A9-4B7A-9195-5EB4C9E70753}">
      <dgm:prSet/>
      <dgm:spPr/>
      <dgm:t>
        <a:bodyPr/>
        <a:lstStyle/>
        <a:p>
          <a:endParaRPr lang="en-US"/>
        </a:p>
      </dgm:t>
    </dgm:pt>
    <dgm:pt modelId="{76702F8F-B261-426E-8F6F-9259EEBAEE71}" type="sibTrans" cxnId="{3BD9AC5C-29A9-4B7A-9195-5EB4C9E70753}">
      <dgm:prSet/>
      <dgm:spPr/>
      <dgm:t>
        <a:bodyPr/>
        <a:lstStyle/>
        <a:p>
          <a:endParaRPr lang="en-US"/>
        </a:p>
      </dgm:t>
    </dgm:pt>
    <dgm:pt modelId="{8C2DE890-6469-4AE3-90CB-C2ACD45D70FE}" type="pres">
      <dgm:prSet presAssocID="{33C7A835-EF95-48A0-B65A-C9D9DE5ECAE5}" presName="linear" presStyleCnt="0">
        <dgm:presLayoutVars>
          <dgm:dir/>
          <dgm:animLvl val="lvl"/>
          <dgm:resizeHandles val="exact"/>
        </dgm:presLayoutVars>
      </dgm:prSet>
      <dgm:spPr/>
    </dgm:pt>
    <dgm:pt modelId="{08B919EA-50AA-4020-8632-D1DD514F63AC}" type="pres">
      <dgm:prSet presAssocID="{5981D23F-00E3-4507-B6B7-F459FDC36594}" presName="parentLin" presStyleCnt="0"/>
      <dgm:spPr/>
    </dgm:pt>
    <dgm:pt modelId="{87424645-1161-4CFB-B87C-9F5CFC98CAC9}" type="pres">
      <dgm:prSet presAssocID="{5981D23F-00E3-4507-B6B7-F459FDC36594}" presName="parentLeftMargin" presStyleLbl="node1" presStyleIdx="0" presStyleCnt="4"/>
      <dgm:spPr/>
    </dgm:pt>
    <dgm:pt modelId="{FF901503-F0C9-4505-B345-2561A0B172F8}" type="pres">
      <dgm:prSet presAssocID="{5981D23F-00E3-4507-B6B7-F459FDC365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2D350F-C6BE-49C8-9FF2-36AF852824D3}" type="pres">
      <dgm:prSet presAssocID="{5981D23F-00E3-4507-B6B7-F459FDC36594}" presName="negativeSpace" presStyleCnt="0"/>
      <dgm:spPr/>
    </dgm:pt>
    <dgm:pt modelId="{3AFFE99E-9D54-4E13-95EB-99F73E5EAB5F}" type="pres">
      <dgm:prSet presAssocID="{5981D23F-00E3-4507-B6B7-F459FDC36594}" presName="childText" presStyleLbl="conFgAcc1" presStyleIdx="0" presStyleCnt="4">
        <dgm:presLayoutVars>
          <dgm:bulletEnabled val="1"/>
        </dgm:presLayoutVars>
      </dgm:prSet>
      <dgm:spPr/>
    </dgm:pt>
    <dgm:pt modelId="{BA773371-2426-4855-BBA7-C476087B7CF9}" type="pres">
      <dgm:prSet presAssocID="{DD70BD9F-CFB0-4AF6-9650-892EC89075DC}" presName="spaceBetweenRectangles" presStyleCnt="0"/>
      <dgm:spPr/>
    </dgm:pt>
    <dgm:pt modelId="{5C2067FE-5F54-440C-B910-9F7EEF36BACD}" type="pres">
      <dgm:prSet presAssocID="{19ACE6A7-95E9-497D-BC3C-8ECC37C8F7AB}" presName="parentLin" presStyleCnt="0"/>
      <dgm:spPr/>
    </dgm:pt>
    <dgm:pt modelId="{BADE1CCF-3844-49F1-9E78-73675462CA50}" type="pres">
      <dgm:prSet presAssocID="{19ACE6A7-95E9-497D-BC3C-8ECC37C8F7AB}" presName="parentLeftMargin" presStyleLbl="node1" presStyleIdx="0" presStyleCnt="4"/>
      <dgm:spPr/>
    </dgm:pt>
    <dgm:pt modelId="{685C2FF8-962A-4E0E-A475-1D28A0F49332}" type="pres">
      <dgm:prSet presAssocID="{19ACE6A7-95E9-497D-BC3C-8ECC37C8F7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72CCE7-B9DE-4195-AA6F-FE74B46C6D73}" type="pres">
      <dgm:prSet presAssocID="{19ACE6A7-95E9-497D-BC3C-8ECC37C8F7AB}" presName="negativeSpace" presStyleCnt="0"/>
      <dgm:spPr/>
    </dgm:pt>
    <dgm:pt modelId="{2BFF8C1C-6E6D-476F-AE61-53AE6C178C88}" type="pres">
      <dgm:prSet presAssocID="{19ACE6A7-95E9-497D-BC3C-8ECC37C8F7AB}" presName="childText" presStyleLbl="conFgAcc1" presStyleIdx="1" presStyleCnt="4">
        <dgm:presLayoutVars>
          <dgm:bulletEnabled val="1"/>
        </dgm:presLayoutVars>
      </dgm:prSet>
      <dgm:spPr/>
    </dgm:pt>
    <dgm:pt modelId="{0F390906-5A8E-4194-BE1B-9E638FCE587D}" type="pres">
      <dgm:prSet presAssocID="{F7871DB6-3706-4414-8E44-5F083C11182B}" presName="spaceBetweenRectangles" presStyleCnt="0"/>
      <dgm:spPr/>
    </dgm:pt>
    <dgm:pt modelId="{169EEFDD-715D-4495-AAFF-ED2172A08B1E}" type="pres">
      <dgm:prSet presAssocID="{E373F785-C5B6-4C4F-B01B-F39E203F99B0}" presName="parentLin" presStyleCnt="0"/>
      <dgm:spPr/>
    </dgm:pt>
    <dgm:pt modelId="{C8185CCC-B15D-42EC-9F83-CDFB36CA21BA}" type="pres">
      <dgm:prSet presAssocID="{E373F785-C5B6-4C4F-B01B-F39E203F99B0}" presName="parentLeftMargin" presStyleLbl="node1" presStyleIdx="1" presStyleCnt="4"/>
      <dgm:spPr/>
    </dgm:pt>
    <dgm:pt modelId="{92352927-37B8-4EB5-A106-CF58DF66741B}" type="pres">
      <dgm:prSet presAssocID="{E373F785-C5B6-4C4F-B01B-F39E203F9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7CC93F-40E2-43AD-9A23-DB20BFA387CD}" type="pres">
      <dgm:prSet presAssocID="{E373F785-C5B6-4C4F-B01B-F39E203F99B0}" presName="negativeSpace" presStyleCnt="0"/>
      <dgm:spPr/>
    </dgm:pt>
    <dgm:pt modelId="{6D721C0D-E182-46B5-B9C9-57537A4A540E}" type="pres">
      <dgm:prSet presAssocID="{E373F785-C5B6-4C4F-B01B-F39E203F99B0}" presName="childText" presStyleLbl="conFgAcc1" presStyleIdx="2" presStyleCnt="4">
        <dgm:presLayoutVars>
          <dgm:bulletEnabled val="1"/>
        </dgm:presLayoutVars>
      </dgm:prSet>
      <dgm:spPr/>
    </dgm:pt>
    <dgm:pt modelId="{875529F6-1ECC-46C0-8EC0-83D5800BBFC5}" type="pres">
      <dgm:prSet presAssocID="{66E2D15B-622E-465A-90AA-09DFB98654FC}" presName="spaceBetweenRectangles" presStyleCnt="0"/>
      <dgm:spPr/>
    </dgm:pt>
    <dgm:pt modelId="{E5B53E52-C947-4E20-BE89-4083882A8BF9}" type="pres">
      <dgm:prSet presAssocID="{BF3CB20E-5F3B-4918-B623-6F51E887467D}" presName="parentLin" presStyleCnt="0"/>
      <dgm:spPr/>
    </dgm:pt>
    <dgm:pt modelId="{57A15FF4-3E16-462C-9B53-17C11A8F9489}" type="pres">
      <dgm:prSet presAssocID="{BF3CB20E-5F3B-4918-B623-6F51E887467D}" presName="parentLeftMargin" presStyleLbl="node1" presStyleIdx="2" presStyleCnt="4"/>
      <dgm:spPr/>
    </dgm:pt>
    <dgm:pt modelId="{D1D437FC-6C9A-46E3-B747-9201AB044D34}" type="pres">
      <dgm:prSet presAssocID="{BF3CB20E-5F3B-4918-B623-6F51E88746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23F8A62-FB40-4341-9BFE-A1BC01E26915}" type="pres">
      <dgm:prSet presAssocID="{BF3CB20E-5F3B-4918-B623-6F51E887467D}" presName="negativeSpace" presStyleCnt="0"/>
      <dgm:spPr/>
    </dgm:pt>
    <dgm:pt modelId="{EA1D152D-F1EA-450A-9183-311837EB35D5}" type="pres">
      <dgm:prSet presAssocID="{BF3CB20E-5F3B-4918-B623-6F51E887467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B74219-0D7E-43CF-95D4-FF8F6D155746}" srcId="{33C7A835-EF95-48A0-B65A-C9D9DE5ECAE5}" destId="{19ACE6A7-95E9-497D-BC3C-8ECC37C8F7AB}" srcOrd="1" destOrd="0" parTransId="{71687FB7-A6AB-428B-BE32-07508771D82F}" sibTransId="{F7871DB6-3706-4414-8E44-5F083C11182B}"/>
    <dgm:cxn modelId="{12FF1A22-01D0-49F6-8F5E-E617F6CAF31F}" type="presOf" srcId="{5981D23F-00E3-4507-B6B7-F459FDC36594}" destId="{87424645-1161-4CFB-B87C-9F5CFC98CAC9}" srcOrd="0" destOrd="0" presId="urn:microsoft.com/office/officeart/2005/8/layout/list1"/>
    <dgm:cxn modelId="{3334EF39-D862-4553-A6BE-B67897E88302}" type="presOf" srcId="{5981D23F-00E3-4507-B6B7-F459FDC36594}" destId="{FF901503-F0C9-4505-B345-2561A0B172F8}" srcOrd="1" destOrd="0" presId="urn:microsoft.com/office/officeart/2005/8/layout/list1"/>
    <dgm:cxn modelId="{78211B5B-BF3E-4A8E-ABD4-08B774DD2282}" srcId="{33C7A835-EF95-48A0-B65A-C9D9DE5ECAE5}" destId="{5981D23F-00E3-4507-B6B7-F459FDC36594}" srcOrd="0" destOrd="0" parTransId="{CA16F421-C95D-4B83-8FC3-AA9124A23754}" sibTransId="{DD70BD9F-CFB0-4AF6-9650-892EC89075DC}"/>
    <dgm:cxn modelId="{3BD9AC5C-29A9-4B7A-9195-5EB4C9E70753}" srcId="{33C7A835-EF95-48A0-B65A-C9D9DE5ECAE5}" destId="{BF3CB20E-5F3B-4918-B623-6F51E887467D}" srcOrd="3" destOrd="0" parTransId="{70135727-A9A1-45FA-9FCA-2D60FF6823EE}" sibTransId="{76702F8F-B261-426E-8F6F-9259EEBAEE71}"/>
    <dgm:cxn modelId="{67439047-03E7-45DE-96F0-C98C10689CA3}" type="presOf" srcId="{19ACE6A7-95E9-497D-BC3C-8ECC37C8F7AB}" destId="{BADE1CCF-3844-49F1-9E78-73675462CA50}" srcOrd="0" destOrd="0" presId="urn:microsoft.com/office/officeart/2005/8/layout/list1"/>
    <dgm:cxn modelId="{D19D4177-7402-4CD0-BCD9-1451BCCF6830}" type="presOf" srcId="{BF3CB20E-5F3B-4918-B623-6F51E887467D}" destId="{57A15FF4-3E16-462C-9B53-17C11A8F9489}" srcOrd="0" destOrd="0" presId="urn:microsoft.com/office/officeart/2005/8/layout/list1"/>
    <dgm:cxn modelId="{767E1688-D5C9-49E3-9E62-6F89C41B5C2B}" type="presOf" srcId="{E373F785-C5B6-4C4F-B01B-F39E203F99B0}" destId="{C8185CCC-B15D-42EC-9F83-CDFB36CA21BA}" srcOrd="0" destOrd="0" presId="urn:microsoft.com/office/officeart/2005/8/layout/list1"/>
    <dgm:cxn modelId="{37DAEB8B-4733-4D03-95DE-1435D483E48A}" type="presOf" srcId="{BF3CB20E-5F3B-4918-B623-6F51E887467D}" destId="{D1D437FC-6C9A-46E3-B747-9201AB044D34}" srcOrd="1" destOrd="0" presId="urn:microsoft.com/office/officeart/2005/8/layout/list1"/>
    <dgm:cxn modelId="{321CE695-7B1E-41D4-8F06-F4AF0C7F4596}" srcId="{33C7A835-EF95-48A0-B65A-C9D9DE5ECAE5}" destId="{E373F785-C5B6-4C4F-B01B-F39E203F99B0}" srcOrd="2" destOrd="0" parTransId="{1B4FBBA4-7C15-4A48-9E50-907F5AFCA43A}" sibTransId="{66E2D15B-622E-465A-90AA-09DFB98654FC}"/>
    <dgm:cxn modelId="{15CDAA9E-B2B9-419F-B596-F97D098DFEC3}" type="presOf" srcId="{19ACE6A7-95E9-497D-BC3C-8ECC37C8F7AB}" destId="{685C2FF8-962A-4E0E-A475-1D28A0F49332}" srcOrd="1" destOrd="0" presId="urn:microsoft.com/office/officeart/2005/8/layout/list1"/>
    <dgm:cxn modelId="{ACC629BB-778B-4271-8F7B-67A4235C66A3}" type="presOf" srcId="{33C7A835-EF95-48A0-B65A-C9D9DE5ECAE5}" destId="{8C2DE890-6469-4AE3-90CB-C2ACD45D70FE}" srcOrd="0" destOrd="0" presId="urn:microsoft.com/office/officeart/2005/8/layout/list1"/>
    <dgm:cxn modelId="{06834DDA-121D-4805-9889-4EC232561E59}" type="presOf" srcId="{E373F785-C5B6-4C4F-B01B-F39E203F99B0}" destId="{92352927-37B8-4EB5-A106-CF58DF66741B}" srcOrd="1" destOrd="0" presId="urn:microsoft.com/office/officeart/2005/8/layout/list1"/>
    <dgm:cxn modelId="{2ABDF638-A27B-4146-9581-DFFA17D6D663}" type="presParOf" srcId="{8C2DE890-6469-4AE3-90CB-C2ACD45D70FE}" destId="{08B919EA-50AA-4020-8632-D1DD514F63AC}" srcOrd="0" destOrd="0" presId="urn:microsoft.com/office/officeart/2005/8/layout/list1"/>
    <dgm:cxn modelId="{D845A229-6503-4A0C-AD5C-2F1005E4D8A2}" type="presParOf" srcId="{08B919EA-50AA-4020-8632-D1DD514F63AC}" destId="{87424645-1161-4CFB-B87C-9F5CFC98CAC9}" srcOrd="0" destOrd="0" presId="urn:microsoft.com/office/officeart/2005/8/layout/list1"/>
    <dgm:cxn modelId="{096206F3-37F8-4424-9DA9-FB5D9186BD5E}" type="presParOf" srcId="{08B919EA-50AA-4020-8632-D1DD514F63AC}" destId="{FF901503-F0C9-4505-B345-2561A0B172F8}" srcOrd="1" destOrd="0" presId="urn:microsoft.com/office/officeart/2005/8/layout/list1"/>
    <dgm:cxn modelId="{0E648100-78DA-4DA8-A8C2-806FD15D4097}" type="presParOf" srcId="{8C2DE890-6469-4AE3-90CB-C2ACD45D70FE}" destId="{962D350F-C6BE-49C8-9FF2-36AF852824D3}" srcOrd="1" destOrd="0" presId="urn:microsoft.com/office/officeart/2005/8/layout/list1"/>
    <dgm:cxn modelId="{FBC1EE8F-75DB-4FC0-82C6-AC4A699B9110}" type="presParOf" srcId="{8C2DE890-6469-4AE3-90CB-C2ACD45D70FE}" destId="{3AFFE99E-9D54-4E13-95EB-99F73E5EAB5F}" srcOrd="2" destOrd="0" presId="urn:microsoft.com/office/officeart/2005/8/layout/list1"/>
    <dgm:cxn modelId="{4134D14C-7A01-4311-971C-B096B35DC7F3}" type="presParOf" srcId="{8C2DE890-6469-4AE3-90CB-C2ACD45D70FE}" destId="{BA773371-2426-4855-BBA7-C476087B7CF9}" srcOrd="3" destOrd="0" presId="urn:microsoft.com/office/officeart/2005/8/layout/list1"/>
    <dgm:cxn modelId="{33771BDB-1A81-445D-954F-1017D531F77F}" type="presParOf" srcId="{8C2DE890-6469-4AE3-90CB-C2ACD45D70FE}" destId="{5C2067FE-5F54-440C-B910-9F7EEF36BACD}" srcOrd="4" destOrd="0" presId="urn:microsoft.com/office/officeart/2005/8/layout/list1"/>
    <dgm:cxn modelId="{F68C1D53-392F-45E6-A674-954997A05B9F}" type="presParOf" srcId="{5C2067FE-5F54-440C-B910-9F7EEF36BACD}" destId="{BADE1CCF-3844-49F1-9E78-73675462CA50}" srcOrd="0" destOrd="0" presId="urn:microsoft.com/office/officeart/2005/8/layout/list1"/>
    <dgm:cxn modelId="{66C5E9F7-B09B-4A5B-8BD2-7BDECC2003ED}" type="presParOf" srcId="{5C2067FE-5F54-440C-B910-9F7EEF36BACD}" destId="{685C2FF8-962A-4E0E-A475-1D28A0F49332}" srcOrd="1" destOrd="0" presId="urn:microsoft.com/office/officeart/2005/8/layout/list1"/>
    <dgm:cxn modelId="{1F59B2C9-0C24-4BAF-94D1-EDB5C0BDA95B}" type="presParOf" srcId="{8C2DE890-6469-4AE3-90CB-C2ACD45D70FE}" destId="{9672CCE7-B9DE-4195-AA6F-FE74B46C6D73}" srcOrd="5" destOrd="0" presId="urn:microsoft.com/office/officeart/2005/8/layout/list1"/>
    <dgm:cxn modelId="{7A6AB107-9C7A-4084-86BB-B98477F80155}" type="presParOf" srcId="{8C2DE890-6469-4AE3-90CB-C2ACD45D70FE}" destId="{2BFF8C1C-6E6D-476F-AE61-53AE6C178C88}" srcOrd="6" destOrd="0" presId="urn:microsoft.com/office/officeart/2005/8/layout/list1"/>
    <dgm:cxn modelId="{C3A7B79A-3D94-4F5B-8E3F-89B17DAB3C13}" type="presParOf" srcId="{8C2DE890-6469-4AE3-90CB-C2ACD45D70FE}" destId="{0F390906-5A8E-4194-BE1B-9E638FCE587D}" srcOrd="7" destOrd="0" presId="urn:microsoft.com/office/officeart/2005/8/layout/list1"/>
    <dgm:cxn modelId="{C54E85BB-6F37-4F14-9CCE-9773CFE19D8F}" type="presParOf" srcId="{8C2DE890-6469-4AE3-90CB-C2ACD45D70FE}" destId="{169EEFDD-715D-4495-AAFF-ED2172A08B1E}" srcOrd="8" destOrd="0" presId="urn:microsoft.com/office/officeart/2005/8/layout/list1"/>
    <dgm:cxn modelId="{80A3A85C-7C8B-412A-824D-DADB2898708D}" type="presParOf" srcId="{169EEFDD-715D-4495-AAFF-ED2172A08B1E}" destId="{C8185CCC-B15D-42EC-9F83-CDFB36CA21BA}" srcOrd="0" destOrd="0" presId="urn:microsoft.com/office/officeart/2005/8/layout/list1"/>
    <dgm:cxn modelId="{97366695-1695-4C0D-9A51-FC67888CDEAF}" type="presParOf" srcId="{169EEFDD-715D-4495-AAFF-ED2172A08B1E}" destId="{92352927-37B8-4EB5-A106-CF58DF66741B}" srcOrd="1" destOrd="0" presId="urn:microsoft.com/office/officeart/2005/8/layout/list1"/>
    <dgm:cxn modelId="{C744443A-5E1B-4E38-B492-1B93D4E92BA1}" type="presParOf" srcId="{8C2DE890-6469-4AE3-90CB-C2ACD45D70FE}" destId="{2D7CC93F-40E2-43AD-9A23-DB20BFA387CD}" srcOrd="9" destOrd="0" presId="urn:microsoft.com/office/officeart/2005/8/layout/list1"/>
    <dgm:cxn modelId="{98118BE3-34F2-4462-874D-3085B7889363}" type="presParOf" srcId="{8C2DE890-6469-4AE3-90CB-C2ACD45D70FE}" destId="{6D721C0D-E182-46B5-B9C9-57537A4A540E}" srcOrd="10" destOrd="0" presId="urn:microsoft.com/office/officeart/2005/8/layout/list1"/>
    <dgm:cxn modelId="{030CB130-FC70-4C69-A5F7-5728EDB9E12D}" type="presParOf" srcId="{8C2DE890-6469-4AE3-90CB-C2ACD45D70FE}" destId="{875529F6-1ECC-46C0-8EC0-83D5800BBFC5}" srcOrd="11" destOrd="0" presId="urn:microsoft.com/office/officeart/2005/8/layout/list1"/>
    <dgm:cxn modelId="{0E7C6AEA-686C-4E2F-B2D4-4E8532C2BE1A}" type="presParOf" srcId="{8C2DE890-6469-4AE3-90CB-C2ACD45D70FE}" destId="{E5B53E52-C947-4E20-BE89-4083882A8BF9}" srcOrd="12" destOrd="0" presId="urn:microsoft.com/office/officeart/2005/8/layout/list1"/>
    <dgm:cxn modelId="{D4E6FE57-DA0D-4F8E-A6F2-1D8C014BDD3B}" type="presParOf" srcId="{E5B53E52-C947-4E20-BE89-4083882A8BF9}" destId="{57A15FF4-3E16-462C-9B53-17C11A8F9489}" srcOrd="0" destOrd="0" presId="urn:microsoft.com/office/officeart/2005/8/layout/list1"/>
    <dgm:cxn modelId="{847329BF-1B1D-44FF-A17A-1E741F96495B}" type="presParOf" srcId="{E5B53E52-C947-4E20-BE89-4083882A8BF9}" destId="{D1D437FC-6C9A-46E3-B747-9201AB044D34}" srcOrd="1" destOrd="0" presId="urn:microsoft.com/office/officeart/2005/8/layout/list1"/>
    <dgm:cxn modelId="{B41BDFE9-5B72-4C1F-B595-7C1DAB3D3C95}" type="presParOf" srcId="{8C2DE890-6469-4AE3-90CB-C2ACD45D70FE}" destId="{223F8A62-FB40-4341-9BFE-A1BC01E26915}" srcOrd="13" destOrd="0" presId="urn:microsoft.com/office/officeart/2005/8/layout/list1"/>
    <dgm:cxn modelId="{0D5049FA-A48A-4248-B5CF-C10B3131E7FD}" type="presParOf" srcId="{8C2DE890-6469-4AE3-90CB-C2ACD45D70FE}" destId="{EA1D152D-F1EA-450A-9183-311837EB35D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3C3D3-967D-475A-8688-DECF458E8D6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7676E3-DF0F-490F-9347-09A6D406AF18}">
      <dgm:prSet/>
      <dgm:spPr/>
      <dgm:t>
        <a:bodyPr/>
        <a:lstStyle/>
        <a:p>
          <a:r>
            <a:rPr lang="en-US"/>
            <a:t>x[0,0]  	# top-left element</a:t>
          </a:r>
        </a:p>
      </dgm:t>
    </dgm:pt>
    <dgm:pt modelId="{AB9BCBE2-14F0-45BA-AA49-6579CDBADC20}" type="parTrans" cxnId="{80400384-5B86-43AF-BA89-53C2BAF8FF58}">
      <dgm:prSet/>
      <dgm:spPr/>
      <dgm:t>
        <a:bodyPr/>
        <a:lstStyle/>
        <a:p>
          <a:endParaRPr lang="en-US"/>
        </a:p>
      </dgm:t>
    </dgm:pt>
    <dgm:pt modelId="{2FBEB4EC-321B-49CC-8F64-83FCF2A49758}" type="sibTrans" cxnId="{80400384-5B86-43AF-BA89-53C2BAF8FF58}">
      <dgm:prSet/>
      <dgm:spPr/>
      <dgm:t>
        <a:bodyPr/>
        <a:lstStyle/>
        <a:p>
          <a:endParaRPr lang="en-US"/>
        </a:p>
      </dgm:t>
    </dgm:pt>
    <dgm:pt modelId="{D02F774E-60B0-4319-B696-8EEB26263F45}">
      <dgm:prSet/>
      <dgm:spPr/>
      <dgm:t>
        <a:bodyPr/>
        <a:lstStyle/>
        <a:p>
          <a:r>
            <a:rPr lang="en-US"/>
            <a:t>x[0,-1] 	# first row, last column</a:t>
          </a:r>
        </a:p>
      </dgm:t>
    </dgm:pt>
    <dgm:pt modelId="{5CD7178E-03C0-45C5-9675-C517258AFF6F}" type="parTrans" cxnId="{BFF4FEC8-76F2-4C4E-A594-B129F2AFF145}">
      <dgm:prSet/>
      <dgm:spPr/>
      <dgm:t>
        <a:bodyPr/>
        <a:lstStyle/>
        <a:p>
          <a:endParaRPr lang="en-US"/>
        </a:p>
      </dgm:t>
    </dgm:pt>
    <dgm:pt modelId="{79840326-3812-4A8E-9513-0C34EECD8B97}" type="sibTrans" cxnId="{BFF4FEC8-76F2-4C4E-A594-B129F2AFF145}">
      <dgm:prSet/>
      <dgm:spPr/>
      <dgm:t>
        <a:bodyPr/>
        <a:lstStyle/>
        <a:p>
          <a:endParaRPr lang="en-US"/>
        </a:p>
      </dgm:t>
    </dgm:pt>
    <dgm:pt modelId="{0F080215-77DA-4CCB-88DF-79464339A308}">
      <dgm:prSet/>
      <dgm:spPr/>
      <dgm:t>
        <a:bodyPr/>
        <a:lstStyle/>
        <a:p>
          <a:r>
            <a:rPr lang="en-US"/>
            <a:t>x[0,:]	# first row (many entries)</a:t>
          </a:r>
        </a:p>
      </dgm:t>
    </dgm:pt>
    <dgm:pt modelId="{FB437262-991D-46F3-8F31-6F6FB19A61FE}" type="parTrans" cxnId="{7A69BFA3-50D6-4C88-B272-F87DE59CE700}">
      <dgm:prSet/>
      <dgm:spPr/>
      <dgm:t>
        <a:bodyPr/>
        <a:lstStyle/>
        <a:p>
          <a:endParaRPr lang="en-US"/>
        </a:p>
      </dgm:t>
    </dgm:pt>
    <dgm:pt modelId="{00355744-C82D-48C4-A63A-0EB60E04FB6A}" type="sibTrans" cxnId="{7A69BFA3-50D6-4C88-B272-F87DE59CE700}">
      <dgm:prSet/>
      <dgm:spPr/>
      <dgm:t>
        <a:bodyPr/>
        <a:lstStyle/>
        <a:p>
          <a:endParaRPr lang="en-US"/>
        </a:p>
      </dgm:t>
    </dgm:pt>
    <dgm:pt modelId="{93DE84E9-B5DE-42F6-BE2F-83E57E007664}">
      <dgm:prSet/>
      <dgm:spPr/>
      <dgm:t>
        <a:bodyPr/>
        <a:lstStyle/>
        <a:p>
          <a:r>
            <a:rPr lang="en-US"/>
            <a:t>x[:,0]	# first column (many entries)</a:t>
          </a:r>
        </a:p>
      </dgm:t>
    </dgm:pt>
    <dgm:pt modelId="{C81E28AE-A188-41D0-8BD2-09951C15A564}" type="parTrans" cxnId="{25C9C297-3CFE-482B-9033-D774F4110EFA}">
      <dgm:prSet/>
      <dgm:spPr/>
      <dgm:t>
        <a:bodyPr/>
        <a:lstStyle/>
        <a:p>
          <a:endParaRPr lang="en-US"/>
        </a:p>
      </dgm:t>
    </dgm:pt>
    <dgm:pt modelId="{BA7C29A9-052A-46EE-990E-DEFB80C787A7}" type="sibTrans" cxnId="{25C9C297-3CFE-482B-9033-D774F4110EFA}">
      <dgm:prSet/>
      <dgm:spPr/>
      <dgm:t>
        <a:bodyPr/>
        <a:lstStyle/>
        <a:p>
          <a:endParaRPr lang="en-US"/>
        </a:p>
      </dgm:t>
    </dgm:pt>
    <dgm:pt modelId="{14E8B235-DC14-456B-9E70-4A3BB91AE492}">
      <dgm:prSet/>
      <dgm:spPr/>
      <dgm:t>
        <a:bodyPr/>
        <a:lstStyle/>
        <a:p>
          <a:r>
            <a:rPr lang="en-US"/>
            <a:t>Notes:</a:t>
          </a:r>
        </a:p>
      </dgm:t>
    </dgm:pt>
    <dgm:pt modelId="{CFB4AA2B-17CB-4617-836E-D31AD1A4AF40}" type="parTrans" cxnId="{E0B2E8B0-C02D-4AB4-9CEC-78A5F513F267}">
      <dgm:prSet/>
      <dgm:spPr/>
      <dgm:t>
        <a:bodyPr/>
        <a:lstStyle/>
        <a:p>
          <a:endParaRPr lang="en-US"/>
        </a:p>
      </dgm:t>
    </dgm:pt>
    <dgm:pt modelId="{59C2A0BC-E753-41D5-88B2-FEDB227BE248}" type="sibTrans" cxnId="{E0B2E8B0-C02D-4AB4-9CEC-78A5F513F267}">
      <dgm:prSet/>
      <dgm:spPr/>
      <dgm:t>
        <a:bodyPr/>
        <a:lstStyle/>
        <a:p>
          <a:endParaRPr lang="en-US"/>
        </a:p>
      </dgm:t>
    </dgm:pt>
    <dgm:pt modelId="{0FAB8085-9101-443D-8C34-66ABE6BEF552}">
      <dgm:prSet/>
      <dgm:spPr/>
      <dgm:t>
        <a:bodyPr/>
        <a:lstStyle/>
        <a:p>
          <a:r>
            <a:rPr lang="en-US"/>
            <a:t>Zero-indexing</a:t>
          </a:r>
        </a:p>
      </dgm:t>
    </dgm:pt>
    <dgm:pt modelId="{F2080202-002D-48CD-A2F4-46003C0A44BD}" type="parTrans" cxnId="{275623FE-1FB0-4157-8CE8-187BA5EB0C10}">
      <dgm:prSet/>
      <dgm:spPr/>
      <dgm:t>
        <a:bodyPr/>
        <a:lstStyle/>
        <a:p>
          <a:endParaRPr lang="en-US"/>
        </a:p>
      </dgm:t>
    </dgm:pt>
    <dgm:pt modelId="{C77B6184-72BC-4EFD-B605-F6DE9E3D5AA0}" type="sibTrans" cxnId="{275623FE-1FB0-4157-8CE8-187BA5EB0C10}">
      <dgm:prSet/>
      <dgm:spPr/>
      <dgm:t>
        <a:bodyPr/>
        <a:lstStyle/>
        <a:p>
          <a:endParaRPr lang="en-US"/>
        </a:p>
      </dgm:t>
    </dgm:pt>
    <dgm:pt modelId="{F03E36D9-60F3-494E-8ECC-71E3BFB791F7}">
      <dgm:prSet/>
      <dgm:spPr/>
      <dgm:t>
        <a:bodyPr/>
        <a:lstStyle/>
        <a:p>
          <a:r>
            <a:rPr lang="en-US"/>
            <a:t>Multi-dimensional indices are comma-separated (i.e., a tuple)</a:t>
          </a:r>
        </a:p>
      </dgm:t>
    </dgm:pt>
    <dgm:pt modelId="{BE010473-BCFE-464F-AC65-96A2BE8EF928}" type="parTrans" cxnId="{5A9EC744-494A-414F-AC82-BE9D41B41BF1}">
      <dgm:prSet/>
      <dgm:spPr/>
      <dgm:t>
        <a:bodyPr/>
        <a:lstStyle/>
        <a:p>
          <a:endParaRPr lang="en-US"/>
        </a:p>
      </dgm:t>
    </dgm:pt>
    <dgm:pt modelId="{F53BC4E5-A142-4629-8EF4-AA567839242E}" type="sibTrans" cxnId="{5A9EC744-494A-414F-AC82-BE9D41B41BF1}">
      <dgm:prSet/>
      <dgm:spPr/>
      <dgm:t>
        <a:bodyPr/>
        <a:lstStyle/>
        <a:p>
          <a:endParaRPr lang="en-US"/>
        </a:p>
      </dgm:t>
    </dgm:pt>
    <dgm:pt modelId="{99B3615B-8E1E-4EDE-AACB-057DB56AEB2C}" type="pres">
      <dgm:prSet presAssocID="{E333C3D3-967D-475A-8688-DECF458E8D6D}" presName="linear" presStyleCnt="0">
        <dgm:presLayoutVars>
          <dgm:animLvl val="lvl"/>
          <dgm:resizeHandles val="exact"/>
        </dgm:presLayoutVars>
      </dgm:prSet>
      <dgm:spPr/>
    </dgm:pt>
    <dgm:pt modelId="{6F0B2B36-A202-45C3-9EC1-97CB671E14D4}" type="pres">
      <dgm:prSet presAssocID="{717676E3-DF0F-490F-9347-09A6D406AF1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8C4752-E980-4409-8404-0059EC9D49EF}" type="pres">
      <dgm:prSet presAssocID="{2FBEB4EC-321B-49CC-8F64-83FCF2A49758}" presName="spacer" presStyleCnt="0"/>
      <dgm:spPr/>
    </dgm:pt>
    <dgm:pt modelId="{2A5ECAD6-8A20-4547-A03B-58D428A1685C}" type="pres">
      <dgm:prSet presAssocID="{D02F774E-60B0-4319-B696-8EEB26263F4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C2A3CD-363D-4C80-883F-D130BCF87E6C}" type="pres">
      <dgm:prSet presAssocID="{79840326-3812-4A8E-9513-0C34EECD8B97}" presName="spacer" presStyleCnt="0"/>
      <dgm:spPr/>
    </dgm:pt>
    <dgm:pt modelId="{15CB81D2-F0AE-48D2-B438-C0655F16B3E5}" type="pres">
      <dgm:prSet presAssocID="{0F080215-77DA-4CCB-88DF-79464339A3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29E37A-3BF7-4132-AE24-2CA8C7331F83}" type="pres">
      <dgm:prSet presAssocID="{00355744-C82D-48C4-A63A-0EB60E04FB6A}" presName="spacer" presStyleCnt="0"/>
      <dgm:spPr/>
    </dgm:pt>
    <dgm:pt modelId="{C55A5080-12E0-48C3-98D0-E5F684CFD57C}" type="pres">
      <dgm:prSet presAssocID="{93DE84E9-B5DE-42F6-BE2F-83E57E0076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DFF25D-5C47-411C-B3B3-8591CB7DEA60}" type="pres">
      <dgm:prSet presAssocID="{BA7C29A9-052A-46EE-990E-DEFB80C787A7}" presName="spacer" presStyleCnt="0"/>
      <dgm:spPr/>
    </dgm:pt>
    <dgm:pt modelId="{89807E7F-A521-407D-A802-CC0EACB4BDAE}" type="pres">
      <dgm:prSet presAssocID="{14E8B235-DC14-456B-9E70-4A3BB91AE49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037F51D-BB96-48BA-A0F4-1F8D72C4A61E}" type="pres">
      <dgm:prSet presAssocID="{14E8B235-DC14-456B-9E70-4A3BB91AE4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A77A18-9688-4B2D-807D-2AE326BDA1E4}" type="presOf" srcId="{93DE84E9-B5DE-42F6-BE2F-83E57E007664}" destId="{C55A5080-12E0-48C3-98D0-E5F684CFD57C}" srcOrd="0" destOrd="0" presId="urn:microsoft.com/office/officeart/2005/8/layout/vList2"/>
    <dgm:cxn modelId="{995F181C-D477-4D3C-A337-64867C39A1EC}" type="presOf" srcId="{717676E3-DF0F-490F-9347-09A6D406AF18}" destId="{6F0B2B36-A202-45C3-9EC1-97CB671E14D4}" srcOrd="0" destOrd="0" presId="urn:microsoft.com/office/officeart/2005/8/layout/vList2"/>
    <dgm:cxn modelId="{5A9EC744-494A-414F-AC82-BE9D41B41BF1}" srcId="{14E8B235-DC14-456B-9E70-4A3BB91AE492}" destId="{F03E36D9-60F3-494E-8ECC-71E3BFB791F7}" srcOrd="1" destOrd="0" parTransId="{BE010473-BCFE-464F-AC65-96A2BE8EF928}" sibTransId="{F53BC4E5-A142-4629-8EF4-AA567839242E}"/>
    <dgm:cxn modelId="{3C791B52-1A8A-4E1F-9DF3-FD763B26B502}" type="presOf" srcId="{0F080215-77DA-4CCB-88DF-79464339A308}" destId="{15CB81D2-F0AE-48D2-B438-C0655F16B3E5}" srcOrd="0" destOrd="0" presId="urn:microsoft.com/office/officeart/2005/8/layout/vList2"/>
    <dgm:cxn modelId="{80400384-5B86-43AF-BA89-53C2BAF8FF58}" srcId="{E333C3D3-967D-475A-8688-DECF458E8D6D}" destId="{717676E3-DF0F-490F-9347-09A6D406AF18}" srcOrd="0" destOrd="0" parTransId="{AB9BCBE2-14F0-45BA-AA49-6579CDBADC20}" sibTransId="{2FBEB4EC-321B-49CC-8F64-83FCF2A49758}"/>
    <dgm:cxn modelId="{F4D09C92-87BE-4268-B9A6-FA2393C8D9D1}" type="presOf" srcId="{E333C3D3-967D-475A-8688-DECF458E8D6D}" destId="{99B3615B-8E1E-4EDE-AACB-057DB56AEB2C}" srcOrd="0" destOrd="0" presId="urn:microsoft.com/office/officeart/2005/8/layout/vList2"/>
    <dgm:cxn modelId="{25C9C297-3CFE-482B-9033-D774F4110EFA}" srcId="{E333C3D3-967D-475A-8688-DECF458E8D6D}" destId="{93DE84E9-B5DE-42F6-BE2F-83E57E007664}" srcOrd="3" destOrd="0" parTransId="{C81E28AE-A188-41D0-8BD2-09951C15A564}" sibTransId="{BA7C29A9-052A-46EE-990E-DEFB80C787A7}"/>
    <dgm:cxn modelId="{7A69BFA3-50D6-4C88-B272-F87DE59CE700}" srcId="{E333C3D3-967D-475A-8688-DECF458E8D6D}" destId="{0F080215-77DA-4CCB-88DF-79464339A308}" srcOrd="2" destOrd="0" parTransId="{FB437262-991D-46F3-8F31-6F6FB19A61FE}" sibTransId="{00355744-C82D-48C4-A63A-0EB60E04FB6A}"/>
    <dgm:cxn modelId="{03FC97AD-1B0B-4A6B-A016-4603BD6C8AFC}" type="presOf" srcId="{D02F774E-60B0-4319-B696-8EEB26263F45}" destId="{2A5ECAD6-8A20-4547-A03B-58D428A1685C}" srcOrd="0" destOrd="0" presId="urn:microsoft.com/office/officeart/2005/8/layout/vList2"/>
    <dgm:cxn modelId="{E0B2E8B0-C02D-4AB4-9CEC-78A5F513F267}" srcId="{E333C3D3-967D-475A-8688-DECF458E8D6D}" destId="{14E8B235-DC14-456B-9E70-4A3BB91AE492}" srcOrd="4" destOrd="0" parTransId="{CFB4AA2B-17CB-4617-836E-D31AD1A4AF40}" sibTransId="{59C2A0BC-E753-41D5-88B2-FEDB227BE248}"/>
    <dgm:cxn modelId="{BFF4FEC8-76F2-4C4E-A594-B129F2AFF145}" srcId="{E333C3D3-967D-475A-8688-DECF458E8D6D}" destId="{D02F774E-60B0-4319-B696-8EEB26263F45}" srcOrd="1" destOrd="0" parTransId="{5CD7178E-03C0-45C5-9675-C517258AFF6F}" sibTransId="{79840326-3812-4A8E-9513-0C34EECD8B97}"/>
    <dgm:cxn modelId="{DAAB46CF-83EA-47B2-A2FB-8943834B54C4}" type="presOf" srcId="{F03E36D9-60F3-494E-8ECC-71E3BFB791F7}" destId="{F037F51D-BB96-48BA-A0F4-1F8D72C4A61E}" srcOrd="0" destOrd="1" presId="urn:microsoft.com/office/officeart/2005/8/layout/vList2"/>
    <dgm:cxn modelId="{342DDFDB-45D0-4A3A-AC61-69B160E548E5}" type="presOf" srcId="{0FAB8085-9101-443D-8C34-66ABE6BEF552}" destId="{F037F51D-BB96-48BA-A0F4-1F8D72C4A61E}" srcOrd="0" destOrd="0" presId="urn:microsoft.com/office/officeart/2005/8/layout/vList2"/>
    <dgm:cxn modelId="{9FFA94E7-B139-4D9E-AF78-E8B7B0749363}" type="presOf" srcId="{14E8B235-DC14-456B-9E70-4A3BB91AE492}" destId="{89807E7F-A521-407D-A802-CC0EACB4BDAE}" srcOrd="0" destOrd="0" presId="urn:microsoft.com/office/officeart/2005/8/layout/vList2"/>
    <dgm:cxn modelId="{275623FE-1FB0-4157-8CE8-187BA5EB0C10}" srcId="{14E8B235-DC14-456B-9E70-4A3BB91AE492}" destId="{0FAB8085-9101-443D-8C34-66ABE6BEF552}" srcOrd="0" destOrd="0" parTransId="{F2080202-002D-48CD-A2F4-46003C0A44BD}" sibTransId="{C77B6184-72BC-4EFD-B605-F6DE9E3D5AA0}"/>
    <dgm:cxn modelId="{288F7F01-9B91-4189-A168-DAAD1C5A76B6}" type="presParOf" srcId="{99B3615B-8E1E-4EDE-AACB-057DB56AEB2C}" destId="{6F0B2B36-A202-45C3-9EC1-97CB671E14D4}" srcOrd="0" destOrd="0" presId="urn:microsoft.com/office/officeart/2005/8/layout/vList2"/>
    <dgm:cxn modelId="{2A84A842-9C3D-4BDE-AA08-88783BE3C08B}" type="presParOf" srcId="{99B3615B-8E1E-4EDE-AACB-057DB56AEB2C}" destId="{FF8C4752-E980-4409-8404-0059EC9D49EF}" srcOrd="1" destOrd="0" presId="urn:microsoft.com/office/officeart/2005/8/layout/vList2"/>
    <dgm:cxn modelId="{62712857-552D-4189-8D6A-C891E53A517E}" type="presParOf" srcId="{99B3615B-8E1E-4EDE-AACB-057DB56AEB2C}" destId="{2A5ECAD6-8A20-4547-A03B-58D428A1685C}" srcOrd="2" destOrd="0" presId="urn:microsoft.com/office/officeart/2005/8/layout/vList2"/>
    <dgm:cxn modelId="{BB8F11CF-6636-4FF3-8EE6-7B4003C700D3}" type="presParOf" srcId="{99B3615B-8E1E-4EDE-AACB-057DB56AEB2C}" destId="{4BC2A3CD-363D-4C80-883F-D130BCF87E6C}" srcOrd="3" destOrd="0" presId="urn:microsoft.com/office/officeart/2005/8/layout/vList2"/>
    <dgm:cxn modelId="{ADB24993-238E-4BF2-A140-0C5DDBB7EBFF}" type="presParOf" srcId="{99B3615B-8E1E-4EDE-AACB-057DB56AEB2C}" destId="{15CB81D2-F0AE-48D2-B438-C0655F16B3E5}" srcOrd="4" destOrd="0" presId="urn:microsoft.com/office/officeart/2005/8/layout/vList2"/>
    <dgm:cxn modelId="{40C692FA-AEB6-4CA3-B6DE-D470CA895D16}" type="presParOf" srcId="{99B3615B-8E1E-4EDE-AACB-057DB56AEB2C}" destId="{2729E37A-3BF7-4132-AE24-2CA8C7331F83}" srcOrd="5" destOrd="0" presId="urn:microsoft.com/office/officeart/2005/8/layout/vList2"/>
    <dgm:cxn modelId="{EF367B88-4FE0-4AA8-82A1-8FB7200661C6}" type="presParOf" srcId="{99B3615B-8E1E-4EDE-AACB-057DB56AEB2C}" destId="{C55A5080-12E0-48C3-98D0-E5F684CFD57C}" srcOrd="6" destOrd="0" presId="urn:microsoft.com/office/officeart/2005/8/layout/vList2"/>
    <dgm:cxn modelId="{C0EE194D-45F7-4B36-B8C6-289088FE75CB}" type="presParOf" srcId="{99B3615B-8E1E-4EDE-AACB-057DB56AEB2C}" destId="{23DFF25D-5C47-411C-B3B3-8591CB7DEA60}" srcOrd="7" destOrd="0" presId="urn:microsoft.com/office/officeart/2005/8/layout/vList2"/>
    <dgm:cxn modelId="{B0E6FC67-64F5-4913-8D80-F0F8AF775967}" type="presParOf" srcId="{99B3615B-8E1E-4EDE-AACB-057DB56AEB2C}" destId="{89807E7F-A521-407D-A802-CC0EACB4BDAE}" srcOrd="8" destOrd="0" presId="urn:microsoft.com/office/officeart/2005/8/layout/vList2"/>
    <dgm:cxn modelId="{0367BAF2-0227-4FDB-B1C1-67043E0EB111}" type="presParOf" srcId="{99B3615B-8E1E-4EDE-AACB-057DB56AEB2C}" destId="{F037F51D-BB96-48BA-A0F4-1F8D72C4A61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890A75-03D2-4503-A7FE-3FB69F4BCCD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C82255-A0AB-45A6-8036-8392EABFD3C9}">
      <dgm:prSet/>
      <dgm:spPr/>
      <dgm:t>
        <a:bodyPr/>
        <a:lstStyle/>
        <a:p>
          <a:r>
            <a:rPr lang="en-US"/>
            <a:t>I[1:-1,1:-1] 		# select all but one-pixel border </a:t>
          </a:r>
        </a:p>
      </dgm:t>
    </dgm:pt>
    <dgm:pt modelId="{F393C957-F679-4A39-8953-0E713615BA88}" type="parTrans" cxnId="{DD5455AB-2776-4543-B436-8D7DABAD8417}">
      <dgm:prSet/>
      <dgm:spPr/>
      <dgm:t>
        <a:bodyPr/>
        <a:lstStyle/>
        <a:p>
          <a:endParaRPr lang="en-US"/>
        </a:p>
      </dgm:t>
    </dgm:pt>
    <dgm:pt modelId="{658047D1-76D9-436A-B56D-23BCAC02BAE6}" type="sibTrans" cxnId="{DD5455AB-2776-4543-B436-8D7DABAD8417}">
      <dgm:prSet/>
      <dgm:spPr/>
      <dgm:t>
        <a:bodyPr/>
        <a:lstStyle/>
        <a:p>
          <a:endParaRPr lang="en-US"/>
        </a:p>
      </dgm:t>
    </dgm:pt>
    <dgm:pt modelId="{4532334C-E61E-4D1C-837C-4E7FEFAFD96F}">
      <dgm:prSet/>
      <dgm:spPr/>
      <dgm:t>
        <a:bodyPr/>
        <a:lstStyle/>
        <a:p>
          <a:r>
            <a:rPr lang="en-US"/>
            <a:t>I = I[:,:,::-1] 	# swap channel order </a:t>
          </a:r>
        </a:p>
      </dgm:t>
    </dgm:pt>
    <dgm:pt modelId="{57FFEA45-66EB-42C5-9B08-20E876025EDC}" type="parTrans" cxnId="{C9230222-AF68-4409-A55F-DA7EA1273C84}">
      <dgm:prSet/>
      <dgm:spPr/>
      <dgm:t>
        <a:bodyPr/>
        <a:lstStyle/>
        <a:p>
          <a:endParaRPr lang="en-US"/>
        </a:p>
      </dgm:t>
    </dgm:pt>
    <dgm:pt modelId="{01053FD6-F588-4785-A485-5785F56457F9}" type="sibTrans" cxnId="{C9230222-AF68-4409-A55F-DA7EA1273C84}">
      <dgm:prSet/>
      <dgm:spPr/>
      <dgm:t>
        <a:bodyPr/>
        <a:lstStyle/>
        <a:p>
          <a:endParaRPr lang="en-US"/>
        </a:p>
      </dgm:t>
    </dgm:pt>
    <dgm:pt modelId="{83A4E9F2-BDFD-4DCE-A07C-8EF32EBFCBF4}">
      <dgm:prSet/>
      <dgm:spPr/>
      <dgm:t>
        <a:bodyPr/>
        <a:lstStyle/>
        <a:p>
          <a:r>
            <a:rPr lang="en-US"/>
            <a:t>I[I&lt;10] = 0		# set dark pixels to black</a:t>
          </a:r>
        </a:p>
      </dgm:t>
    </dgm:pt>
    <dgm:pt modelId="{01E3E254-DFA8-4696-9C6C-27BF031845D2}" type="parTrans" cxnId="{BFDD502D-F8D2-412E-B8B8-CD90E0C82860}">
      <dgm:prSet/>
      <dgm:spPr/>
      <dgm:t>
        <a:bodyPr/>
        <a:lstStyle/>
        <a:p>
          <a:endParaRPr lang="en-US"/>
        </a:p>
      </dgm:t>
    </dgm:pt>
    <dgm:pt modelId="{9E61A208-A74F-4792-A1EA-E8DB25FC4D18}" type="sibTrans" cxnId="{BFDD502D-F8D2-412E-B8B8-CD90E0C82860}">
      <dgm:prSet/>
      <dgm:spPr/>
      <dgm:t>
        <a:bodyPr/>
        <a:lstStyle/>
        <a:p>
          <a:endParaRPr lang="en-US"/>
        </a:p>
      </dgm:t>
    </dgm:pt>
    <dgm:pt modelId="{9AEDC1E1-78D4-4427-8D41-8489622F58F4}">
      <dgm:prSet/>
      <dgm:spPr/>
      <dgm:t>
        <a:bodyPr/>
        <a:lstStyle/>
        <a:p>
          <a:r>
            <a:rPr lang="en-US"/>
            <a:t>I[[1,3], :]		# select 2nd and 4th row</a:t>
          </a:r>
        </a:p>
      </dgm:t>
    </dgm:pt>
    <dgm:pt modelId="{89E5E6BD-5DB9-481A-BF8F-7DBB4C1F09D9}" type="parTrans" cxnId="{CF4F1C7C-7D43-47A0-B3B2-0055E20FD7FB}">
      <dgm:prSet/>
      <dgm:spPr/>
      <dgm:t>
        <a:bodyPr/>
        <a:lstStyle/>
        <a:p>
          <a:endParaRPr lang="en-US"/>
        </a:p>
      </dgm:t>
    </dgm:pt>
    <dgm:pt modelId="{8631F279-1A54-4950-A003-A9D8A05D2530}" type="sibTrans" cxnId="{CF4F1C7C-7D43-47A0-B3B2-0055E20FD7FB}">
      <dgm:prSet/>
      <dgm:spPr/>
      <dgm:t>
        <a:bodyPr/>
        <a:lstStyle/>
        <a:p>
          <a:endParaRPr lang="en-US"/>
        </a:p>
      </dgm:t>
    </dgm:pt>
    <dgm:pt modelId="{C851A034-00D3-4797-B109-1AA7322645F9}">
      <dgm:prSet/>
      <dgm:spPr/>
      <dgm:t>
        <a:bodyPr/>
        <a:lstStyle/>
        <a:p>
          <a:r>
            <a:rPr lang="en-US"/>
            <a:t>Slices are </a:t>
          </a:r>
          <a:r>
            <a:rPr lang="en-US" b="1"/>
            <a:t>views</a:t>
          </a:r>
          <a:r>
            <a:rPr lang="en-US"/>
            <a:t>. Writing to a slice overwrites the original array.</a:t>
          </a:r>
        </a:p>
      </dgm:t>
    </dgm:pt>
    <dgm:pt modelId="{A9C3F8E5-A9A9-4D32-904F-E39C8D768132}" type="parTrans" cxnId="{6B68BF51-7C16-4280-93D9-80876E916CD0}">
      <dgm:prSet/>
      <dgm:spPr/>
      <dgm:t>
        <a:bodyPr/>
        <a:lstStyle/>
        <a:p>
          <a:endParaRPr lang="en-US"/>
        </a:p>
      </dgm:t>
    </dgm:pt>
    <dgm:pt modelId="{A5F1862E-32AA-40D9-97BA-060AFD1CC98B}" type="sibTrans" cxnId="{6B68BF51-7C16-4280-93D9-80876E916CD0}">
      <dgm:prSet/>
      <dgm:spPr/>
      <dgm:t>
        <a:bodyPr/>
        <a:lstStyle/>
        <a:p>
          <a:endParaRPr lang="en-US"/>
        </a:p>
      </dgm:t>
    </dgm:pt>
    <dgm:pt modelId="{9A2EB0A7-B846-4C5D-AC7B-7726A33C2B09}">
      <dgm:prSet/>
      <dgm:spPr/>
      <dgm:t>
        <a:bodyPr/>
        <a:lstStyle/>
        <a:p>
          <a:r>
            <a:rPr lang="en-US"/>
            <a:t>Can also index by a list or boolean array.</a:t>
          </a:r>
        </a:p>
      </dgm:t>
    </dgm:pt>
    <dgm:pt modelId="{AFA50035-6941-42EE-ADAC-62F6567C2EB1}" type="parTrans" cxnId="{09D84320-880A-45A2-8B51-9C78FBFC0643}">
      <dgm:prSet/>
      <dgm:spPr/>
      <dgm:t>
        <a:bodyPr/>
        <a:lstStyle/>
        <a:p>
          <a:endParaRPr lang="en-US"/>
        </a:p>
      </dgm:t>
    </dgm:pt>
    <dgm:pt modelId="{0EA95FDE-CE8B-40D3-AC2D-B4D49AEB6650}" type="sibTrans" cxnId="{09D84320-880A-45A2-8B51-9C78FBFC0643}">
      <dgm:prSet/>
      <dgm:spPr/>
      <dgm:t>
        <a:bodyPr/>
        <a:lstStyle/>
        <a:p>
          <a:endParaRPr lang="en-US"/>
        </a:p>
      </dgm:t>
    </dgm:pt>
    <dgm:pt modelId="{055C7EF5-BF90-488A-B71C-475AE0D0572A}" type="pres">
      <dgm:prSet presAssocID="{F5890A75-03D2-4503-A7FE-3FB69F4BCCD9}" presName="linear" presStyleCnt="0">
        <dgm:presLayoutVars>
          <dgm:animLvl val="lvl"/>
          <dgm:resizeHandles val="exact"/>
        </dgm:presLayoutVars>
      </dgm:prSet>
      <dgm:spPr/>
    </dgm:pt>
    <dgm:pt modelId="{8CECC43B-F003-4AEF-AFC5-4C706B1A7E3F}" type="pres">
      <dgm:prSet presAssocID="{C5C82255-A0AB-45A6-8036-8392EABFD3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1CD7BE-8A61-491B-9299-8E641A96F71F}" type="pres">
      <dgm:prSet presAssocID="{658047D1-76D9-436A-B56D-23BCAC02BAE6}" presName="spacer" presStyleCnt="0"/>
      <dgm:spPr/>
    </dgm:pt>
    <dgm:pt modelId="{4CED22BA-62DE-486C-ACC8-B5A05836E4F0}" type="pres">
      <dgm:prSet presAssocID="{4532334C-E61E-4D1C-837C-4E7FEFAFD9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4E1596-18B1-49EB-AD47-84415CC6DDCB}" type="pres">
      <dgm:prSet presAssocID="{01053FD6-F588-4785-A485-5785F56457F9}" presName="spacer" presStyleCnt="0"/>
      <dgm:spPr/>
    </dgm:pt>
    <dgm:pt modelId="{6D87C65E-2DF8-40E2-A15D-1E5C8E219B58}" type="pres">
      <dgm:prSet presAssocID="{83A4E9F2-BDFD-4DCE-A07C-8EF32EBFCB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9A905C-8FDB-4543-90BB-7D0118C2BFC7}" type="pres">
      <dgm:prSet presAssocID="{9E61A208-A74F-4792-A1EA-E8DB25FC4D18}" presName="spacer" presStyleCnt="0"/>
      <dgm:spPr/>
    </dgm:pt>
    <dgm:pt modelId="{E320A9E2-85AD-4BE9-8DA7-F33B2A5F62A2}" type="pres">
      <dgm:prSet presAssocID="{9AEDC1E1-78D4-4427-8D41-8489622F58F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75FB9D-CBA4-4EB6-9163-2DEF3167B19A}" type="pres">
      <dgm:prSet presAssocID="{9AEDC1E1-78D4-4427-8D41-8489622F58F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D84320-880A-45A2-8B51-9C78FBFC0643}" srcId="{9AEDC1E1-78D4-4427-8D41-8489622F58F4}" destId="{9A2EB0A7-B846-4C5D-AC7B-7726A33C2B09}" srcOrd="1" destOrd="0" parTransId="{AFA50035-6941-42EE-ADAC-62F6567C2EB1}" sibTransId="{0EA95FDE-CE8B-40D3-AC2D-B4D49AEB6650}"/>
    <dgm:cxn modelId="{C9230222-AF68-4409-A55F-DA7EA1273C84}" srcId="{F5890A75-03D2-4503-A7FE-3FB69F4BCCD9}" destId="{4532334C-E61E-4D1C-837C-4E7FEFAFD96F}" srcOrd="1" destOrd="0" parTransId="{57FFEA45-66EB-42C5-9B08-20E876025EDC}" sibTransId="{01053FD6-F588-4785-A485-5785F56457F9}"/>
    <dgm:cxn modelId="{BFDD502D-F8D2-412E-B8B8-CD90E0C82860}" srcId="{F5890A75-03D2-4503-A7FE-3FB69F4BCCD9}" destId="{83A4E9F2-BDFD-4DCE-A07C-8EF32EBFCBF4}" srcOrd="2" destOrd="0" parTransId="{01E3E254-DFA8-4696-9C6C-27BF031845D2}" sibTransId="{9E61A208-A74F-4792-A1EA-E8DB25FC4D18}"/>
    <dgm:cxn modelId="{6B68BF51-7C16-4280-93D9-80876E916CD0}" srcId="{9AEDC1E1-78D4-4427-8D41-8489622F58F4}" destId="{C851A034-00D3-4797-B109-1AA7322645F9}" srcOrd="0" destOrd="0" parTransId="{A9C3F8E5-A9A9-4D32-904F-E39C8D768132}" sibTransId="{A5F1862E-32AA-40D9-97BA-060AFD1CC98B}"/>
    <dgm:cxn modelId="{CF4F1C7C-7D43-47A0-B3B2-0055E20FD7FB}" srcId="{F5890A75-03D2-4503-A7FE-3FB69F4BCCD9}" destId="{9AEDC1E1-78D4-4427-8D41-8489622F58F4}" srcOrd="3" destOrd="0" parTransId="{89E5E6BD-5DB9-481A-BF8F-7DBB4C1F09D9}" sibTransId="{8631F279-1A54-4950-A003-A9D8A05D2530}"/>
    <dgm:cxn modelId="{FFD8A886-E16F-4CF2-845A-27373FA33E9F}" type="presOf" srcId="{F5890A75-03D2-4503-A7FE-3FB69F4BCCD9}" destId="{055C7EF5-BF90-488A-B71C-475AE0D0572A}" srcOrd="0" destOrd="0" presId="urn:microsoft.com/office/officeart/2005/8/layout/vList2"/>
    <dgm:cxn modelId="{ADC93794-73EE-41F5-9C84-B474DD16076A}" type="presOf" srcId="{C851A034-00D3-4797-B109-1AA7322645F9}" destId="{5D75FB9D-CBA4-4EB6-9163-2DEF3167B19A}" srcOrd="0" destOrd="0" presId="urn:microsoft.com/office/officeart/2005/8/layout/vList2"/>
    <dgm:cxn modelId="{DD5455AB-2776-4543-B436-8D7DABAD8417}" srcId="{F5890A75-03D2-4503-A7FE-3FB69F4BCCD9}" destId="{C5C82255-A0AB-45A6-8036-8392EABFD3C9}" srcOrd="0" destOrd="0" parTransId="{F393C957-F679-4A39-8953-0E713615BA88}" sibTransId="{658047D1-76D9-436A-B56D-23BCAC02BAE6}"/>
    <dgm:cxn modelId="{0F3ADCD7-CBF4-4739-9453-EE5FF41108BE}" type="presOf" srcId="{C5C82255-A0AB-45A6-8036-8392EABFD3C9}" destId="{8CECC43B-F003-4AEF-AFC5-4C706B1A7E3F}" srcOrd="0" destOrd="0" presId="urn:microsoft.com/office/officeart/2005/8/layout/vList2"/>
    <dgm:cxn modelId="{61882BEC-230A-44DA-9BC9-A182C3E62C53}" type="presOf" srcId="{9A2EB0A7-B846-4C5D-AC7B-7726A33C2B09}" destId="{5D75FB9D-CBA4-4EB6-9163-2DEF3167B19A}" srcOrd="0" destOrd="1" presId="urn:microsoft.com/office/officeart/2005/8/layout/vList2"/>
    <dgm:cxn modelId="{933D12F4-09D3-46F0-B527-E2EF2E18AE4C}" type="presOf" srcId="{4532334C-E61E-4D1C-837C-4E7FEFAFD96F}" destId="{4CED22BA-62DE-486C-ACC8-B5A05836E4F0}" srcOrd="0" destOrd="0" presId="urn:microsoft.com/office/officeart/2005/8/layout/vList2"/>
    <dgm:cxn modelId="{5603D4F7-F609-491E-ADF2-AC6D6B114F1F}" type="presOf" srcId="{9AEDC1E1-78D4-4427-8D41-8489622F58F4}" destId="{E320A9E2-85AD-4BE9-8DA7-F33B2A5F62A2}" srcOrd="0" destOrd="0" presId="urn:microsoft.com/office/officeart/2005/8/layout/vList2"/>
    <dgm:cxn modelId="{E2A11DFD-C843-48FF-9D78-7EEEE5483014}" type="presOf" srcId="{83A4E9F2-BDFD-4DCE-A07C-8EF32EBFCBF4}" destId="{6D87C65E-2DF8-40E2-A15D-1E5C8E219B58}" srcOrd="0" destOrd="0" presId="urn:microsoft.com/office/officeart/2005/8/layout/vList2"/>
    <dgm:cxn modelId="{8DC2F5B8-A8F6-47B8-B5C4-646DCEEA2EFC}" type="presParOf" srcId="{055C7EF5-BF90-488A-B71C-475AE0D0572A}" destId="{8CECC43B-F003-4AEF-AFC5-4C706B1A7E3F}" srcOrd="0" destOrd="0" presId="urn:microsoft.com/office/officeart/2005/8/layout/vList2"/>
    <dgm:cxn modelId="{225F8A59-3A08-4D1A-A2E4-ED58FD426849}" type="presParOf" srcId="{055C7EF5-BF90-488A-B71C-475AE0D0572A}" destId="{361CD7BE-8A61-491B-9299-8E641A96F71F}" srcOrd="1" destOrd="0" presId="urn:microsoft.com/office/officeart/2005/8/layout/vList2"/>
    <dgm:cxn modelId="{40FBF683-6FA7-4E24-9F67-61D7EA8AD5A6}" type="presParOf" srcId="{055C7EF5-BF90-488A-B71C-475AE0D0572A}" destId="{4CED22BA-62DE-486C-ACC8-B5A05836E4F0}" srcOrd="2" destOrd="0" presId="urn:microsoft.com/office/officeart/2005/8/layout/vList2"/>
    <dgm:cxn modelId="{6E92774C-4C5F-436C-8A7C-774C2BE05082}" type="presParOf" srcId="{055C7EF5-BF90-488A-B71C-475AE0D0572A}" destId="{464E1596-18B1-49EB-AD47-84415CC6DDCB}" srcOrd="3" destOrd="0" presId="urn:microsoft.com/office/officeart/2005/8/layout/vList2"/>
    <dgm:cxn modelId="{33D95BB3-E1FA-4359-AEE1-B7F9173210D5}" type="presParOf" srcId="{055C7EF5-BF90-488A-B71C-475AE0D0572A}" destId="{6D87C65E-2DF8-40E2-A15D-1E5C8E219B58}" srcOrd="4" destOrd="0" presId="urn:microsoft.com/office/officeart/2005/8/layout/vList2"/>
    <dgm:cxn modelId="{04ADF3BD-F795-42E1-B791-913FFCCBE02E}" type="presParOf" srcId="{055C7EF5-BF90-488A-B71C-475AE0D0572A}" destId="{159A905C-8FDB-4543-90BB-7D0118C2BFC7}" srcOrd="5" destOrd="0" presId="urn:microsoft.com/office/officeart/2005/8/layout/vList2"/>
    <dgm:cxn modelId="{1111D4A0-B75C-4F35-A933-6E02046B9C2C}" type="presParOf" srcId="{055C7EF5-BF90-488A-B71C-475AE0D0572A}" destId="{E320A9E2-85AD-4BE9-8DA7-F33B2A5F62A2}" srcOrd="6" destOrd="0" presId="urn:microsoft.com/office/officeart/2005/8/layout/vList2"/>
    <dgm:cxn modelId="{10DEE261-F233-46A6-9462-DBC1F74019B9}" type="presParOf" srcId="{055C7EF5-BF90-488A-B71C-475AE0D0572A}" destId="{5D75FB9D-CBA4-4EB6-9163-2DEF3167B19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4437D-70DC-4C90-B74E-CAC358DE3F3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B24E6E-3342-45B2-A275-05E18AFAEA52}">
      <dgm:prSet/>
      <dgm:spPr/>
      <dgm:t>
        <a:bodyPr/>
        <a:lstStyle/>
        <a:p>
          <a:r>
            <a:rPr lang="en-US"/>
            <a:t>Syntax: start:stop:step</a:t>
          </a:r>
        </a:p>
      </dgm:t>
    </dgm:pt>
    <dgm:pt modelId="{5C26541C-3B28-414C-87E9-06D17A17BE56}" type="parTrans" cxnId="{FFF21947-CBC0-469C-AAA2-616F4279C0A5}">
      <dgm:prSet/>
      <dgm:spPr/>
      <dgm:t>
        <a:bodyPr/>
        <a:lstStyle/>
        <a:p>
          <a:endParaRPr lang="en-US"/>
        </a:p>
      </dgm:t>
    </dgm:pt>
    <dgm:pt modelId="{7416FE56-8221-4528-8B25-30E2EC0785FA}" type="sibTrans" cxnId="{FFF21947-CBC0-469C-AAA2-616F4279C0A5}">
      <dgm:prSet/>
      <dgm:spPr/>
      <dgm:t>
        <a:bodyPr/>
        <a:lstStyle/>
        <a:p>
          <a:endParaRPr lang="en-US"/>
        </a:p>
      </dgm:t>
    </dgm:pt>
    <dgm:pt modelId="{3725FBD9-3C62-4AB6-A23D-2C57DC8C1A71}">
      <dgm:prSet/>
      <dgm:spPr/>
      <dgm:t>
        <a:bodyPr/>
        <a:lstStyle/>
        <a:p>
          <a:r>
            <a:rPr lang="en-US"/>
            <a:t>a = list(range(10)) </a:t>
          </a:r>
        </a:p>
      </dgm:t>
    </dgm:pt>
    <dgm:pt modelId="{033F7F10-F8CD-4D3D-80F8-316D128196FB}" type="parTrans" cxnId="{EC30E050-DF09-4F5C-8B4B-ADC4DD83CA78}">
      <dgm:prSet/>
      <dgm:spPr/>
      <dgm:t>
        <a:bodyPr/>
        <a:lstStyle/>
        <a:p>
          <a:endParaRPr lang="en-US"/>
        </a:p>
      </dgm:t>
    </dgm:pt>
    <dgm:pt modelId="{615DD1EB-D9C7-4C9D-8748-042FB76D997C}" type="sibTrans" cxnId="{EC30E050-DF09-4F5C-8B4B-ADC4DD83CA78}">
      <dgm:prSet/>
      <dgm:spPr/>
      <dgm:t>
        <a:bodyPr/>
        <a:lstStyle/>
        <a:p>
          <a:endParaRPr lang="en-US"/>
        </a:p>
      </dgm:t>
    </dgm:pt>
    <dgm:pt modelId="{01A39FBC-E6D4-43E5-8C1B-3BB2AC0C9197}">
      <dgm:prSet/>
      <dgm:spPr/>
      <dgm:t>
        <a:bodyPr/>
        <a:lstStyle/>
        <a:p>
          <a:r>
            <a:rPr lang="en-US"/>
            <a:t>a[:3] # indices 0, 1, 2 </a:t>
          </a:r>
        </a:p>
      </dgm:t>
    </dgm:pt>
    <dgm:pt modelId="{A0677CC0-C713-4E8E-BFE0-AF82CDFD170B}" type="parTrans" cxnId="{67839BCC-468C-411E-B13E-0CEDE3E63A96}">
      <dgm:prSet/>
      <dgm:spPr/>
      <dgm:t>
        <a:bodyPr/>
        <a:lstStyle/>
        <a:p>
          <a:endParaRPr lang="en-US"/>
        </a:p>
      </dgm:t>
    </dgm:pt>
    <dgm:pt modelId="{AE3C1520-F037-48D0-A881-EFDDE01AF6D7}" type="sibTrans" cxnId="{67839BCC-468C-411E-B13E-0CEDE3E63A96}">
      <dgm:prSet/>
      <dgm:spPr/>
      <dgm:t>
        <a:bodyPr/>
        <a:lstStyle/>
        <a:p>
          <a:endParaRPr lang="en-US"/>
        </a:p>
      </dgm:t>
    </dgm:pt>
    <dgm:pt modelId="{87BE6A3A-8676-4C77-966D-8C167C991A7E}">
      <dgm:prSet/>
      <dgm:spPr/>
      <dgm:t>
        <a:bodyPr/>
        <a:lstStyle/>
        <a:p>
          <a:r>
            <a:rPr lang="en-US"/>
            <a:t>a[-3:] # indices 7, 8, 9 </a:t>
          </a:r>
        </a:p>
      </dgm:t>
    </dgm:pt>
    <dgm:pt modelId="{92ED15B2-B9AC-4119-90AC-87F79A2AF4B7}" type="parTrans" cxnId="{7F3D71C0-5754-462B-AAA1-9E1393A87DA9}">
      <dgm:prSet/>
      <dgm:spPr/>
      <dgm:t>
        <a:bodyPr/>
        <a:lstStyle/>
        <a:p>
          <a:endParaRPr lang="en-US"/>
        </a:p>
      </dgm:t>
    </dgm:pt>
    <dgm:pt modelId="{7955BE4B-C826-4009-86A9-305B19C10A00}" type="sibTrans" cxnId="{7F3D71C0-5754-462B-AAA1-9E1393A87DA9}">
      <dgm:prSet/>
      <dgm:spPr/>
      <dgm:t>
        <a:bodyPr/>
        <a:lstStyle/>
        <a:p>
          <a:endParaRPr lang="en-US"/>
        </a:p>
      </dgm:t>
    </dgm:pt>
    <dgm:pt modelId="{7F107CAE-5365-4CA9-B768-09558EA03F32}">
      <dgm:prSet/>
      <dgm:spPr/>
      <dgm:t>
        <a:bodyPr/>
        <a:lstStyle/>
        <a:p>
          <a:r>
            <a:rPr lang="en-US"/>
            <a:t>a[3:8:2] # indices 3, 5, 7 </a:t>
          </a:r>
        </a:p>
      </dgm:t>
    </dgm:pt>
    <dgm:pt modelId="{CA179B44-D8CC-4B16-B019-D61ABB51ED2F}" type="parTrans" cxnId="{5DBF2840-CC86-4A2D-BAB8-A569051EC467}">
      <dgm:prSet/>
      <dgm:spPr/>
      <dgm:t>
        <a:bodyPr/>
        <a:lstStyle/>
        <a:p>
          <a:endParaRPr lang="en-US"/>
        </a:p>
      </dgm:t>
    </dgm:pt>
    <dgm:pt modelId="{F109E240-7790-48FA-A284-4A2D80D0A769}" type="sibTrans" cxnId="{5DBF2840-CC86-4A2D-BAB8-A569051EC467}">
      <dgm:prSet/>
      <dgm:spPr/>
      <dgm:t>
        <a:bodyPr/>
        <a:lstStyle/>
        <a:p>
          <a:endParaRPr lang="en-US"/>
        </a:p>
      </dgm:t>
    </dgm:pt>
    <dgm:pt modelId="{5E7C7384-19FF-46F5-847D-0449C8D467E2}">
      <dgm:prSet/>
      <dgm:spPr/>
      <dgm:t>
        <a:bodyPr/>
        <a:lstStyle/>
        <a:p>
          <a:r>
            <a:rPr lang="en-US"/>
            <a:t>a[4:1:-1] # indices 4, 3, 2 (this one is tricky)</a:t>
          </a:r>
        </a:p>
      </dgm:t>
    </dgm:pt>
    <dgm:pt modelId="{FF3A0EDD-1D32-41FF-998C-F9CE3CC5C08C}" type="parTrans" cxnId="{5BE13A31-60AA-4A39-ABA9-168187808BAC}">
      <dgm:prSet/>
      <dgm:spPr/>
      <dgm:t>
        <a:bodyPr/>
        <a:lstStyle/>
        <a:p>
          <a:endParaRPr lang="en-US"/>
        </a:p>
      </dgm:t>
    </dgm:pt>
    <dgm:pt modelId="{2E68B504-89AB-4342-B9D9-753D2F113FE7}" type="sibTrans" cxnId="{5BE13A31-60AA-4A39-ABA9-168187808BAC}">
      <dgm:prSet/>
      <dgm:spPr/>
      <dgm:t>
        <a:bodyPr/>
        <a:lstStyle/>
        <a:p>
          <a:endParaRPr lang="en-US"/>
        </a:p>
      </dgm:t>
    </dgm:pt>
    <dgm:pt modelId="{A9CA397C-4623-4C3C-AA23-1892FBAF5B9A}" type="pres">
      <dgm:prSet presAssocID="{47E4437D-70DC-4C90-B74E-CAC358DE3F31}" presName="vert0" presStyleCnt="0">
        <dgm:presLayoutVars>
          <dgm:dir/>
          <dgm:animOne val="branch"/>
          <dgm:animLvl val="lvl"/>
        </dgm:presLayoutVars>
      </dgm:prSet>
      <dgm:spPr/>
    </dgm:pt>
    <dgm:pt modelId="{E95AFF64-CC85-4A97-BBAC-1DFE80F14785}" type="pres">
      <dgm:prSet presAssocID="{45B24E6E-3342-45B2-A275-05E18AFAEA52}" presName="thickLine" presStyleLbl="alignNode1" presStyleIdx="0" presStyleCnt="6"/>
      <dgm:spPr/>
    </dgm:pt>
    <dgm:pt modelId="{A1F5823E-CABE-4DDF-B421-885721AC207A}" type="pres">
      <dgm:prSet presAssocID="{45B24E6E-3342-45B2-A275-05E18AFAEA52}" presName="horz1" presStyleCnt="0"/>
      <dgm:spPr/>
    </dgm:pt>
    <dgm:pt modelId="{74EA4493-FCDC-4BFE-8539-0BDB43B50673}" type="pres">
      <dgm:prSet presAssocID="{45B24E6E-3342-45B2-A275-05E18AFAEA52}" presName="tx1" presStyleLbl="revTx" presStyleIdx="0" presStyleCnt="6"/>
      <dgm:spPr/>
    </dgm:pt>
    <dgm:pt modelId="{DEE3D28B-24FE-4BB9-8C18-9440ECAEBD23}" type="pres">
      <dgm:prSet presAssocID="{45B24E6E-3342-45B2-A275-05E18AFAEA52}" presName="vert1" presStyleCnt="0"/>
      <dgm:spPr/>
    </dgm:pt>
    <dgm:pt modelId="{8EF1E1D0-A28F-474D-B8B5-162C2F39372E}" type="pres">
      <dgm:prSet presAssocID="{3725FBD9-3C62-4AB6-A23D-2C57DC8C1A71}" presName="thickLine" presStyleLbl="alignNode1" presStyleIdx="1" presStyleCnt="6"/>
      <dgm:spPr/>
    </dgm:pt>
    <dgm:pt modelId="{EBBD0CD6-20D3-4E9D-805F-97EC3B0650AD}" type="pres">
      <dgm:prSet presAssocID="{3725FBD9-3C62-4AB6-A23D-2C57DC8C1A71}" presName="horz1" presStyleCnt="0"/>
      <dgm:spPr/>
    </dgm:pt>
    <dgm:pt modelId="{6126C0A0-B3A9-476D-B89D-019210FC1BF8}" type="pres">
      <dgm:prSet presAssocID="{3725FBD9-3C62-4AB6-A23D-2C57DC8C1A71}" presName="tx1" presStyleLbl="revTx" presStyleIdx="1" presStyleCnt="6"/>
      <dgm:spPr/>
    </dgm:pt>
    <dgm:pt modelId="{EE1AE68B-7FA8-42DA-94AF-E2E5AC10FEE5}" type="pres">
      <dgm:prSet presAssocID="{3725FBD9-3C62-4AB6-A23D-2C57DC8C1A71}" presName="vert1" presStyleCnt="0"/>
      <dgm:spPr/>
    </dgm:pt>
    <dgm:pt modelId="{423B7717-BAFC-4C5D-A94E-C75FBFB93A2F}" type="pres">
      <dgm:prSet presAssocID="{01A39FBC-E6D4-43E5-8C1B-3BB2AC0C9197}" presName="thickLine" presStyleLbl="alignNode1" presStyleIdx="2" presStyleCnt="6"/>
      <dgm:spPr/>
    </dgm:pt>
    <dgm:pt modelId="{F9A7335D-06B7-402C-983E-34B4E599E7EA}" type="pres">
      <dgm:prSet presAssocID="{01A39FBC-E6D4-43E5-8C1B-3BB2AC0C9197}" presName="horz1" presStyleCnt="0"/>
      <dgm:spPr/>
    </dgm:pt>
    <dgm:pt modelId="{3A083EB5-1DFA-4893-BD0A-A4C1C987D748}" type="pres">
      <dgm:prSet presAssocID="{01A39FBC-E6D4-43E5-8C1B-3BB2AC0C9197}" presName="tx1" presStyleLbl="revTx" presStyleIdx="2" presStyleCnt="6"/>
      <dgm:spPr/>
    </dgm:pt>
    <dgm:pt modelId="{1644997A-14DE-4717-8BA7-AEA52E26D4B3}" type="pres">
      <dgm:prSet presAssocID="{01A39FBC-E6D4-43E5-8C1B-3BB2AC0C9197}" presName="vert1" presStyleCnt="0"/>
      <dgm:spPr/>
    </dgm:pt>
    <dgm:pt modelId="{BA236E8B-24C6-4666-B505-6C139B1D16A5}" type="pres">
      <dgm:prSet presAssocID="{87BE6A3A-8676-4C77-966D-8C167C991A7E}" presName="thickLine" presStyleLbl="alignNode1" presStyleIdx="3" presStyleCnt="6"/>
      <dgm:spPr/>
    </dgm:pt>
    <dgm:pt modelId="{714DD54D-6ADA-4D35-B6C9-35107404FAC1}" type="pres">
      <dgm:prSet presAssocID="{87BE6A3A-8676-4C77-966D-8C167C991A7E}" presName="horz1" presStyleCnt="0"/>
      <dgm:spPr/>
    </dgm:pt>
    <dgm:pt modelId="{60D65CCB-FC7A-4B14-9967-AC0658D98030}" type="pres">
      <dgm:prSet presAssocID="{87BE6A3A-8676-4C77-966D-8C167C991A7E}" presName="tx1" presStyleLbl="revTx" presStyleIdx="3" presStyleCnt="6"/>
      <dgm:spPr/>
    </dgm:pt>
    <dgm:pt modelId="{4D5E6712-5965-46D5-B3CA-91D7265E3A41}" type="pres">
      <dgm:prSet presAssocID="{87BE6A3A-8676-4C77-966D-8C167C991A7E}" presName="vert1" presStyleCnt="0"/>
      <dgm:spPr/>
    </dgm:pt>
    <dgm:pt modelId="{BD1A9C5C-6D50-4424-82EA-E117A0071455}" type="pres">
      <dgm:prSet presAssocID="{7F107CAE-5365-4CA9-B768-09558EA03F32}" presName="thickLine" presStyleLbl="alignNode1" presStyleIdx="4" presStyleCnt="6"/>
      <dgm:spPr/>
    </dgm:pt>
    <dgm:pt modelId="{1B15461E-E5B1-44CB-8D03-5FD596ECBD16}" type="pres">
      <dgm:prSet presAssocID="{7F107CAE-5365-4CA9-B768-09558EA03F32}" presName="horz1" presStyleCnt="0"/>
      <dgm:spPr/>
    </dgm:pt>
    <dgm:pt modelId="{9E83682A-41E1-44AE-9FA7-678778CD805A}" type="pres">
      <dgm:prSet presAssocID="{7F107CAE-5365-4CA9-B768-09558EA03F32}" presName="tx1" presStyleLbl="revTx" presStyleIdx="4" presStyleCnt="6"/>
      <dgm:spPr/>
    </dgm:pt>
    <dgm:pt modelId="{3B984399-50A2-4541-9BDF-B8768A357F83}" type="pres">
      <dgm:prSet presAssocID="{7F107CAE-5365-4CA9-B768-09558EA03F32}" presName="vert1" presStyleCnt="0"/>
      <dgm:spPr/>
    </dgm:pt>
    <dgm:pt modelId="{ADE044BF-69A1-4A1C-B39C-87A3E8054064}" type="pres">
      <dgm:prSet presAssocID="{5E7C7384-19FF-46F5-847D-0449C8D467E2}" presName="thickLine" presStyleLbl="alignNode1" presStyleIdx="5" presStyleCnt="6"/>
      <dgm:spPr/>
    </dgm:pt>
    <dgm:pt modelId="{363750C7-CDCF-4956-A122-EE77A14A6668}" type="pres">
      <dgm:prSet presAssocID="{5E7C7384-19FF-46F5-847D-0449C8D467E2}" presName="horz1" presStyleCnt="0"/>
      <dgm:spPr/>
    </dgm:pt>
    <dgm:pt modelId="{6E0FB886-5E5B-4CDD-AE42-E8B18A4B20B1}" type="pres">
      <dgm:prSet presAssocID="{5E7C7384-19FF-46F5-847D-0449C8D467E2}" presName="tx1" presStyleLbl="revTx" presStyleIdx="5" presStyleCnt="6"/>
      <dgm:spPr/>
    </dgm:pt>
    <dgm:pt modelId="{1502121D-6CD0-49AE-883C-6726FEED9AD3}" type="pres">
      <dgm:prSet presAssocID="{5E7C7384-19FF-46F5-847D-0449C8D467E2}" presName="vert1" presStyleCnt="0"/>
      <dgm:spPr/>
    </dgm:pt>
  </dgm:ptLst>
  <dgm:cxnLst>
    <dgm:cxn modelId="{9EE0E911-5DC5-45F1-A2B5-9A3DA51DF993}" type="presOf" srcId="{47E4437D-70DC-4C90-B74E-CAC358DE3F31}" destId="{A9CA397C-4623-4C3C-AA23-1892FBAF5B9A}" srcOrd="0" destOrd="0" presId="urn:microsoft.com/office/officeart/2008/layout/LinedList"/>
    <dgm:cxn modelId="{01163618-7FB4-4BCB-B489-ABD7EC9EA048}" type="presOf" srcId="{3725FBD9-3C62-4AB6-A23D-2C57DC8C1A71}" destId="{6126C0A0-B3A9-476D-B89D-019210FC1BF8}" srcOrd="0" destOrd="0" presId="urn:microsoft.com/office/officeart/2008/layout/LinedList"/>
    <dgm:cxn modelId="{10FFCC26-A451-4F35-B882-28907AA31911}" type="presOf" srcId="{45B24E6E-3342-45B2-A275-05E18AFAEA52}" destId="{74EA4493-FCDC-4BFE-8539-0BDB43B50673}" srcOrd="0" destOrd="0" presId="urn:microsoft.com/office/officeart/2008/layout/LinedList"/>
    <dgm:cxn modelId="{5BE13A31-60AA-4A39-ABA9-168187808BAC}" srcId="{47E4437D-70DC-4C90-B74E-CAC358DE3F31}" destId="{5E7C7384-19FF-46F5-847D-0449C8D467E2}" srcOrd="5" destOrd="0" parTransId="{FF3A0EDD-1D32-41FF-998C-F9CE3CC5C08C}" sibTransId="{2E68B504-89AB-4342-B9D9-753D2F113FE7}"/>
    <dgm:cxn modelId="{CDCEA03B-2729-4E42-9543-4F28589FC32C}" type="presOf" srcId="{7F107CAE-5365-4CA9-B768-09558EA03F32}" destId="{9E83682A-41E1-44AE-9FA7-678778CD805A}" srcOrd="0" destOrd="0" presId="urn:microsoft.com/office/officeart/2008/layout/LinedList"/>
    <dgm:cxn modelId="{5DBF2840-CC86-4A2D-BAB8-A569051EC467}" srcId="{47E4437D-70DC-4C90-B74E-CAC358DE3F31}" destId="{7F107CAE-5365-4CA9-B768-09558EA03F32}" srcOrd="4" destOrd="0" parTransId="{CA179B44-D8CC-4B16-B019-D61ABB51ED2F}" sibTransId="{F109E240-7790-48FA-A284-4A2D80D0A769}"/>
    <dgm:cxn modelId="{EFA7B361-E512-451D-9074-DBBFB5C2FFF2}" type="presOf" srcId="{5E7C7384-19FF-46F5-847D-0449C8D467E2}" destId="{6E0FB886-5E5B-4CDD-AE42-E8B18A4B20B1}" srcOrd="0" destOrd="0" presId="urn:microsoft.com/office/officeart/2008/layout/LinedList"/>
    <dgm:cxn modelId="{FFF21947-CBC0-469C-AAA2-616F4279C0A5}" srcId="{47E4437D-70DC-4C90-B74E-CAC358DE3F31}" destId="{45B24E6E-3342-45B2-A275-05E18AFAEA52}" srcOrd="0" destOrd="0" parTransId="{5C26541C-3B28-414C-87E9-06D17A17BE56}" sibTransId="{7416FE56-8221-4528-8B25-30E2EC0785FA}"/>
    <dgm:cxn modelId="{EC30E050-DF09-4F5C-8B4B-ADC4DD83CA78}" srcId="{47E4437D-70DC-4C90-B74E-CAC358DE3F31}" destId="{3725FBD9-3C62-4AB6-A23D-2C57DC8C1A71}" srcOrd="1" destOrd="0" parTransId="{033F7F10-F8CD-4D3D-80F8-316D128196FB}" sibTransId="{615DD1EB-D9C7-4C9D-8748-042FB76D997C}"/>
    <dgm:cxn modelId="{7F3D71C0-5754-462B-AAA1-9E1393A87DA9}" srcId="{47E4437D-70DC-4C90-B74E-CAC358DE3F31}" destId="{87BE6A3A-8676-4C77-966D-8C167C991A7E}" srcOrd="3" destOrd="0" parTransId="{92ED15B2-B9AC-4119-90AC-87F79A2AF4B7}" sibTransId="{7955BE4B-C826-4009-86A9-305B19C10A00}"/>
    <dgm:cxn modelId="{6F3E22CA-036E-4DD3-B7C4-95350F33A978}" type="presOf" srcId="{01A39FBC-E6D4-43E5-8C1B-3BB2AC0C9197}" destId="{3A083EB5-1DFA-4893-BD0A-A4C1C987D748}" srcOrd="0" destOrd="0" presId="urn:microsoft.com/office/officeart/2008/layout/LinedList"/>
    <dgm:cxn modelId="{67839BCC-468C-411E-B13E-0CEDE3E63A96}" srcId="{47E4437D-70DC-4C90-B74E-CAC358DE3F31}" destId="{01A39FBC-E6D4-43E5-8C1B-3BB2AC0C9197}" srcOrd="2" destOrd="0" parTransId="{A0677CC0-C713-4E8E-BFE0-AF82CDFD170B}" sibTransId="{AE3C1520-F037-48D0-A881-EFDDE01AF6D7}"/>
    <dgm:cxn modelId="{DAE8AADF-CC5F-4A27-93A9-9599914F8DD8}" type="presOf" srcId="{87BE6A3A-8676-4C77-966D-8C167C991A7E}" destId="{60D65CCB-FC7A-4B14-9967-AC0658D98030}" srcOrd="0" destOrd="0" presId="urn:microsoft.com/office/officeart/2008/layout/LinedList"/>
    <dgm:cxn modelId="{EDC18C68-0CB5-4098-AD18-301A00B94F7F}" type="presParOf" srcId="{A9CA397C-4623-4C3C-AA23-1892FBAF5B9A}" destId="{E95AFF64-CC85-4A97-BBAC-1DFE80F14785}" srcOrd="0" destOrd="0" presId="urn:microsoft.com/office/officeart/2008/layout/LinedList"/>
    <dgm:cxn modelId="{9253664E-0F7D-4BE6-9D04-BE24BC2093DF}" type="presParOf" srcId="{A9CA397C-4623-4C3C-AA23-1892FBAF5B9A}" destId="{A1F5823E-CABE-4DDF-B421-885721AC207A}" srcOrd="1" destOrd="0" presId="urn:microsoft.com/office/officeart/2008/layout/LinedList"/>
    <dgm:cxn modelId="{C8EF5F77-5890-4670-93B1-DE8ED628DA17}" type="presParOf" srcId="{A1F5823E-CABE-4DDF-B421-885721AC207A}" destId="{74EA4493-FCDC-4BFE-8539-0BDB43B50673}" srcOrd="0" destOrd="0" presId="urn:microsoft.com/office/officeart/2008/layout/LinedList"/>
    <dgm:cxn modelId="{AFCAF12A-790F-4B22-80DF-7EACD412D8CB}" type="presParOf" srcId="{A1F5823E-CABE-4DDF-B421-885721AC207A}" destId="{DEE3D28B-24FE-4BB9-8C18-9440ECAEBD23}" srcOrd="1" destOrd="0" presId="urn:microsoft.com/office/officeart/2008/layout/LinedList"/>
    <dgm:cxn modelId="{155FE525-26E4-4402-955A-27AC46652B62}" type="presParOf" srcId="{A9CA397C-4623-4C3C-AA23-1892FBAF5B9A}" destId="{8EF1E1D0-A28F-474D-B8B5-162C2F39372E}" srcOrd="2" destOrd="0" presId="urn:microsoft.com/office/officeart/2008/layout/LinedList"/>
    <dgm:cxn modelId="{17D87C80-35C9-4A41-9A2C-37F32FA41787}" type="presParOf" srcId="{A9CA397C-4623-4C3C-AA23-1892FBAF5B9A}" destId="{EBBD0CD6-20D3-4E9D-805F-97EC3B0650AD}" srcOrd="3" destOrd="0" presId="urn:microsoft.com/office/officeart/2008/layout/LinedList"/>
    <dgm:cxn modelId="{97519384-1691-4EE1-8647-4E12B55FBD7C}" type="presParOf" srcId="{EBBD0CD6-20D3-4E9D-805F-97EC3B0650AD}" destId="{6126C0A0-B3A9-476D-B89D-019210FC1BF8}" srcOrd="0" destOrd="0" presId="urn:microsoft.com/office/officeart/2008/layout/LinedList"/>
    <dgm:cxn modelId="{A0985488-F54D-4F3F-9654-B9F5A81E2586}" type="presParOf" srcId="{EBBD0CD6-20D3-4E9D-805F-97EC3B0650AD}" destId="{EE1AE68B-7FA8-42DA-94AF-E2E5AC10FEE5}" srcOrd="1" destOrd="0" presId="urn:microsoft.com/office/officeart/2008/layout/LinedList"/>
    <dgm:cxn modelId="{E6F65AC9-539E-41CD-8224-6B5E6D06DE07}" type="presParOf" srcId="{A9CA397C-4623-4C3C-AA23-1892FBAF5B9A}" destId="{423B7717-BAFC-4C5D-A94E-C75FBFB93A2F}" srcOrd="4" destOrd="0" presId="urn:microsoft.com/office/officeart/2008/layout/LinedList"/>
    <dgm:cxn modelId="{53C9836B-8C1C-4E98-B33F-4A9D8A35DE4B}" type="presParOf" srcId="{A9CA397C-4623-4C3C-AA23-1892FBAF5B9A}" destId="{F9A7335D-06B7-402C-983E-34B4E599E7EA}" srcOrd="5" destOrd="0" presId="urn:microsoft.com/office/officeart/2008/layout/LinedList"/>
    <dgm:cxn modelId="{373F23EE-9409-47A6-B01E-607C1A366BE0}" type="presParOf" srcId="{F9A7335D-06B7-402C-983E-34B4E599E7EA}" destId="{3A083EB5-1DFA-4893-BD0A-A4C1C987D748}" srcOrd="0" destOrd="0" presId="urn:microsoft.com/office/officeart/2008/layout/LinedList"/>
    <dgm:cxn modelId="{D172EC2E-605D-464D-A553-7B928A81E825}" type="presParOf" srcId="{F9A7335D-06B7-402C-983E-34B4E599E7EA}" destId="{1644997A-14DE-4717-8BA7-AEA52E26D4B3}" srcOrd="1" destOrd="0" presId="urn:microsoft.com/office/officeart/2008/layout/LinedList"/>
    <dgm:cxn modelId="{CACA3722-AFC1-4BEF-AC20-FE69EA70E18F}" type="presParOf" srcId="{A9CA397C-4623-4C3C-AA23-1892FBAF5B9A}" destId="{BA236E8B-24C6-4666-B505-6C139B1D16A5}" srcOrd="6" destOrd="0" presId="urn:microsoft.com/office/officeart/2008/layout/LinedList"/>
    <dgm:cxn modelId="{44829B25-1AE2-4E23-ADB5-5DDE5AD34EBC}" type="presParOf" srcId="{A9CA397C-4623-4C3C-AA23-1892FBAF5B9A}" destId="{714DD54D-6ADA-4D35-B6C9-35107404FAC1}" srcOrd="7" destOrd="0" presId="urn:microsoft.com/office/officeart/2008/layout/LinedList"/>
    <dgm:cxn modelId="{C0C67330-99FE-42EB-9F68-201083261D73}" type="presParOf" srcId="{714DD54D-6ADA-4D35-B6C9-35107404FAC1}" destId="{60D65CCB-FC7A-4B14-9967-AC0658D98030}" srcOrd="0" destOrd="0" presId="urn:microsoft.com/office/officeart/2008/layout/LinedList"/>
    <dgm:cxn modelId="{E6E587B7-14D7-4FD9-9C9B-068F623743F7}" type="presParOf" srcId="{714DD54D-6ADA-4D35-B6C9-35107404FAC1}" destId="{4D5E6712-5965-46D5-B3CA-91D7265E3A41}" srcOrd="1" destOrd="0" presId="urn:microsoft.com/office/officeart/2008/layout/LinedList"/>
    <dgm:cxn modelId="{435620E9-9F91-41C2-A778-327C9F820075}" type="presParOf" srcId="{A9CA397C-4623-4C3C-AA23-1892FBAF5B9A}" destId="{BD1A9C5C-6D50-4424-82EA-E117A0071455}" srcOrd="8" destOrd="0" presId="urn:microsoft.com/office/officeart/2008/layout/LinedList"/>
    <dgm:cxn modelId="{946609E4-033A-4566-B114-FB10F8593281}" type="presParOf" srcId="{A9CA397C-4623-4C3C-AA23-1892FBAF5B9A}" destId="{1B15461E-E5B1-44CB-8D03-5FD596ECBD16}" srcOrd="9" destOrd="0" presId="urn:microsoft.com/office/officeart/2008/layout/LinedList"/>
    <dgm:cxn modelId="{68F09816-F035-4080-BE5E-AC47526CAE9E}" type="presParOf" srcId="{1B15461E-E5B1-44CB-8D03-5FD596ECBD16}" destId="{9E83682A-41E1-44AE-9FA7-678778CD805A}" srcOrd="0" destOrd="0" presId="urn:microsoft.com/office/officeart/2008/layout/LinedList"/>
    <dgm:cxn modelId="{6A1F111D-877E-43F1-B416-3106053C78DA}" type="presParOf" srcId="{1B15461E-E5B1-44CB-8D03-5FD596ECBD16}" destId="{3B984399-50A2-4541-9BDF-B8768A357F83}" srcOrd="1" destOrd="0" presId="urn:microsoft.com/office/officeart/2008/layout/LinedList"/>
    <dgm:cxn modelId="{ABD075EE-988E-4BF5-9DF1-D52AE54EA701}" type="presParOf" srcId="{A9CA397C-4623-4C3C-AA23-1892FBAF5B9A}" destId="{ADE044BF-69A1-4A1C-B39C-87A3E8054064}" srcOrd="10" destOrd="0" presId="urn:microsoft.com/office/officeart/2008/layout/LinedList"/>
    <dgm:cxn modelId="{D0317574-7491-42AE-B285-87493561F2C0}" type="presParOf" srcId="{A9CA397C-4623-4C3C-AA23-1892FBAF5B9A}" destId="{363750C7-CDCF-4956-A122-EE77A14A6668}" srcOrd="11" destOrd="0" presId="urn:microsoft.com/office/officeart/2008/layout/LinedList"/>
    <dgm:cxn modelId="{D2E2B2E4-F7C3-4929-A8F9-21399D7B55FF}" type="presParOf" srcId="{363750C7-CDCF-4956-A122-EE77A14A6668}" destId="{6E0FB886-5E5B-4CDD-AE42-E8B18A4B20B1}" srcOrd="0" destOrd="0" presId="urn:microsoft.com/office/officeart/2008/layout/LinedList"/>
    <dgm:cxn modelId="{927DD2CE-E7B2-4E42-BBA1-C38358E90559}" type="presParOf" srcId="{363750C7-CDCF-4956-A122-EE77A14A6668}" destId="{1502121D-6CD0-49AE-883C-6726FEED9A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FE99E-9D54-4E13-95EB-99F73E5EAB5F}">
      <dsp:nvSpPr>
        <dsp:cNvPr id="0" name=""/>
        <dsp:cNvSpPr/>
      </dsp:nvSpPr>
      <dsp:spPr>
        <a:xfrm>
          <a:off x="0" y="499788"/>
          <a:ext cx="591420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1503-F0C9-4505-B345-2561A0B172F8}">
      <dsp:nvSpPr>
        <dsp:cNvPr id="0" name=""/>
        <dsp:cNvSpPr/>
      </dsp:nvSpPr>
      <dsp:spPr>
        <a:xfrm>
          <a:off x="295710" y="71748"/>
          <a:ext cx="4139946" cy="8560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Arrays</a:t>
          </a:r>
        </a:p>
      </dsp:txBody>
      <dsp:txXfrm>
        <a:off x="337500" y="113538"/>
        <a:ext cx="4056366" cy="772500"/>
      </dsp:txXfrm>
    </dsp:sp>
    <dsp:sp modelId="{2BFF8C1C-6E6D-476F-AE61-53AE6C178C88}">
      <dsp:nvSpPr>
        <dsp:cNvPr id="0" name=""/>
        <dsp:cNvSpPr/>
      </dsp:nvSpPr>
      <dsp:spPr>
        <a:xfrm>
          <a:off x="0" y="1815228"/>
          <a:ext cx="591420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C2FF8-962A-4E0E-A475-1D28A0F49332}">
      <dsp:nvSpPr>
        <dsp:cNvPr id="0" name=""/>
        <dsp:cNvSpPr/>
      </dsp:nvSpPr>
      <dsp:spPr>
        <a:xfrm>
          <a:off x="295710" y="1387188"/>
          <a:ext cx="4139946" cy="8560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Shaping</a:t>
          </a:r>
          <a:endParaRPr lang="en-US" sz="2900" kern="1200" dirty="0"/>
        </a:p>
      </dsp:txBody>
      <dsp:txXfrm>
        <a:off x="337500" y="1428978"/>
        <a:ext cx="4056366" cy="772500"/>
      </dsp:txXfrm>
    </dsp:sp>
    <dsp:sp modelId="{6D721C0D-E182-46B5-B9C9-57537A4A540E}">
      <dsp:nvSpPr>
        <dsp:cNvPr id="0" name=""/>
        <dsp:cNvSpPr/>
      </dsp:nvSpPr>
      <dsp:spPr>
        <a:xfrm>
          <a:off x="0" y="3130668"/>
          <a:ext cx="591420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52927-37B8-4EB5-A106-CF58DF66741B}">
      <dsp:nvSpPr>
        <dsp:cNvPr id="0" name=""/>
        <dsp:cNvSpPr/>
      </dsp:nvSpPr>
      <dsp:spPr>
        <a:xfrm>
          <a:off x="295710" y="2702628"/>
          <a:ext cx="4139946" cy="8560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Mathematical Operations</a:t>
          </a:r>
        </a:p>
      </dsp:txBody>
      <dsp:txXfrm>
        <a:off x="337500" y="2744418"/>
        <a:ext cx="4056366" cy="772500"/>
      </dsp:txXfrm>
    </dsp:sp>
    <dsp:sp modelId="{EA1D152D-F1EA-450A-9183-311837EB35D5}">
      <dsp:nvSpPr>
        <dsp:cNvPr id="0" name=""/>
        <dsp:cNvSpPr/>
      </dsp:nvSpPr>
      <dsp:spPr>
        <a:xfrm>
          <a:off x="0" y="4446108"/>
          <a:ext cx="591420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437FC-6C9A-46E3-B747-9201AB044D34}">
      <dsp:nvSpPr>
        <dsp:cNvPr id="0" name=""/>
        <dsp:cNvSpPr/>
      </dsp:nvSpPr>
      <dsp:spPr>
        <a:xfrm>
          <a:off x="295710" y="4018068"/>
          <a:ext cx="4139946" cy="8560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Indexing and slicing</a:t>
          </a:r>
        </a:p>
      </dsp:txBody>
      <dsp:txXfrm>
        <a:off x="337500" y="4059858"/>
        <a:ext cx="4056366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B2B36-A202-45C3-9EC1-97CB671E14D4}">
      <dsp:nvSpPr>
        <dsp:cNvPr id="0" name=""/>
        <dsp:cNvSpPr/>
      </dsp:nvSpPr>
      <dsp:spPr>
        <a:xfrm>
          <a:off x="0" y="235525"/>
          <a:ext cx="5914209" cy="678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x[0,0]  	# top-left element</a:t>
          </a:r>
        </a:p>
      </dsp:txBody>
      <dsp:txXfrm>
        <a:off x="33127" y="268652"/>
        <a:ext cx="5847955" cy="612346"/>
      </dsp:txXfrm>
    </dsp:sp>
    <dsp:sp modelId="{2A5ECAD6-8A20-4547-A03B-58D428A1685C}">
      <dsp:nvSpPr>
        <dsp:cNvPr id="0" name=""/>
        <dsp:cNvSpPr/>
      </dsp:nvSpPr>
      <dsp:spPr>
        <a:xfrm>
          <a:off x="0" y="997645"/>
          <a:ext cx="5914209" cy="678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40789"/>
                <a:satOff val="-893"/>
                <a:lumOff val="686"/>
                <a:alphaOff val="0"/>
                <a:shade val="74000"/>
                <a:satMod val="130000"/>
                <a:lumMod val="90000"/>
              </a:schemeClr>
              <a:schemeClr val="accent2">
                <a:hueOff val="840789"/>
                <a:satOff val="-893"/>
                <a:lumOff val="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x[0,-1] 	# first row, last column</a:t>
          </a:r>
        </a:p>
      </dsp:txBody>
      <dsp:txXfrm>
        <a:off x="33127" y="1030772"/>
        <a:ext cx="5847955" cy="612346"/>
      </dsp:txXfrm>
    </dsp:sp>
    <dsp:sp modelId="{15CB81D2-F0AE-48D2-B438-C0655F16B3E5}">
      <dsp:nvSpPr>
        <dsp:cNvPr id="0" name=""/>
        <dsp:cNvSpPr/>
      </dsp:nvSpPr>
      <dsp:spPr>
        <a:xfrm>
          <a:off x="0" y="1759765"/>
          <a:ext cx="5914209" cy="678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x[0,:]	# first row (many entries)</a:t>
          </a:r>
        </a:p>
      </dsp:txBody>
      <dsp:txXfrm>
        <a:off x="33127" y="1792892"/>
        <a:ext cx="5847955" cy="612346"/>
      </dsp:txXfrm>
    </dsp:sp>
    <dsp:sp modelId="{C55A5080-12E0-48C3-98D0-E5F684CFD57C}">
      <dsp:nvSpPr>
        <dsp:cNvPr id="0" name=""/>
        <dsp:cNvSpPr/>
      </dsp:nvSpPr>
      <dsp:spPr>
        <a:xfrm>
          <a:off x="0" y="2521886"/>
          <a:ext cx="5914209" cy="678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522366"/>
                <a:satOff val="-2679"/>
                <a:lumOff val="2059"/>
                <a:alphaOff val="0"/>
                <a:shade val="74000"/>
                <a:satMod val="130000"/>
                <a:lumMod val="90000"/>
              </a:schemeClr>
              <a:schemeClr val="accent2">
                <a:hueOff val="2522366"/>
                <a:satOff val="-2679"/>
                <a:lumOff val="20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x[:,0]	# first column (many entries)</a:t>
          </a:r>
        </a:p>
      </dsp:txBody>
      <dsp:txXfrm>
        <a:off x="33127" y="2555013"/>
        <a:ext cx="5847955" cy="612346"/>
      </dsp:txXfrm>
    </dsp:sp>
    <dsp:sp modelId="{89807E7F-A521-407D-A802-CC0EACB4BDAE}">
      <dsp:nvSpPr>
        <dsp:cNvPr id="0" name=""/>
        <dsp:cNvSpPr/>
      </dsp:nvSpPr>
      <dsp:spPr>
        <a:xfrm>
          <a:off x="0" y="3284006"/>
          <a:ext cx="5914209" cy="678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Notes:</a:t>
          </a:r>
        </a:p>
      </dsp:txBody>
      <dsp:txXfrm>
        <a:off x="33127" y="3317133"/>
        <a:ext cx="5847955" cy="612346"/>
      </dsp:txXfrm>
    </dsp:sp>
    <dsp:sp modelId="{F037F51D-BB96-48BA-A0F4-1F8D72C4A61E}">
      <dsp:nvSpPr>
        <dsp:cNvPr id="0" name=""/>
        <dsp:cNvSpPr/>
      </dsp:nvSpPr>
      <dsp:spPr>
        <a:xfrm>
          <a:off x="0" y="3962606"/>
          <a:ext cx="5914209" cy="105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Zero-indexing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Multi-dimensional indices are comma-separated (i.e., a tuple)</a:t>
          </a:r>
        </a:p>
      </dsp:txBody>
      <dsp:txXfrm>
        <a:off x="0" y="3962606"/>
        <a:ext cx="5914209" cy="105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CC43B-F003-4AEF-AFC5-4C706B1A7E3F}">
      <dsp:nvSpPr>
        <dsp:cNvPr id="0" name=""/>
        <dsp:cNvSpPr/>
      </dsp:nvSpPr>
      <dsp:spPr>
        <a:xfrm>
          <a:off x="0" y="10863"/>
          <a:ext cx="5914209" cy="101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I[1:-1,1:-1] 		# select all but one-pixel border </a:t>
          </a:r>
        </a:p>
      </dsp:txBody>
      <dsp:txXfrm>
        <a:off x="49347" y="60210"/>
        <a:ext cx="5815515" cy="912186"/>
      </dsp:txXfrm>
    </dsp:sp>
    <dsp:sp modelId="{4CED22BA-62DE-486C-ACC8-B5A05836E4F0}">
      <dsp:nvSpPr>
        <dsp:cNvPr id="0" name=""/>
        <dsp:cNvSpPr/>
      </dsp:nvSpPr>
      <dsp:spPr>
        <a:xfrm>
          <a:off x="0" y="1099503"/>
          <a:ext cx="5914209" cy="101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1052"/>
                <a:satOff val="-1191"/>
                <a:lumOff val="915"/>
                <a:alphaOff val="0"/>
                <a:shade val="74000"/>
                <a:satMod val="130000"/>
                <a:lumMod val="90000"/>
              </a:schemeClr>
              <a:schemeClr val="accent2">
                <a:hueOff val="1121052"/>
                <a:satOff val="-1191"/>
                <a:lumOff val="91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= I[:,:,::-1] 	# swap channel order </a:t>
          </a:r>
        </a:p>
      </dsp:txBody>
      <dsp:txXfrm>
        <a:off x="49347" y="1148850"/>
        <a:ext cx="5815515" cy="912186"/>
      </dsp:txXfrm>
    </dsp:sp>
    <dsp:sp modelId="{6D87C65E-2DF8-40E2-A15D-1E5C8E219B58}">
      <dsp:nvSpPr>
        <dsp:cNvPr id="0" name=""/>
        <dsp:cNvSpPr/>
      </dsp:nvSpPr>
      <dsp:spPr>
        <a:xfrm>
          <a:off x="0" y="2188143"/>
          <a:ext cx="5914209" cy="101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42103"/>
                <a:satOff val="-2381"/>
                <a:lumOff val="1830"/>
                <a:alphaOff val="0"/>
                <a:shade val="74000"/>
                <a:satMod val="130000"/>
                <a:lumMod val="90000"/>
              </a:schemeClr>
              <a:schemeClr val="accent2">
                <a:hueOff val="2242103"/>
                <a:satOff val="-2381"/>
                <a:lumOff val="183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I[I&lt;10] = 0		# set dark pixels to black</a:t>
          </a:r>
        </a:p>
      </dsp:txBody>
      <dsp:txXfrm>
        <a:off x="49347" y="2237490"/>
        <a:ext cx="5815515" cy="912186"/>
      </dsp:txXfrm>
    </dsp:sp>
    <dsp:sp modelId="{E320A9E2-85AD-4BE9-8DA7-F33B2A5F62A2}">
      <dsp:nvSpPr>
        <dsp:cNvPr id="0" name=""/>
        <dsp:cNvSpPr/>
      </dsp:nvSpPr>
      <dsp:spPr>
        <a:xfrm>
          <a:off x="0" y="3276783"/>
          <a:ext cx="5914209" cy="101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I[[1,3], :]		# select 2nd and 4th row</a:t>
          </a:r>
        </a:p>
      </dsp:txBody>
      <dsp:txXfrm>
        <a:off x="49347" y="3326130"/>
        <a:ext cx="5815515" cy="912186"/>
      </dsp:txXfrm>
    </dsp:sp>
    <dsp:sp modelId="{5D75FB9D-CBA4-4EB6-9163-2DEF3167B19A}">
      <dsp:nvSpPr>
        <dsp:cNvPr id="0" name=""/>
        <dsp:cNvSpPr/>
      </dsp:nvSpPr>
      <dsp:spPr>
        <a:xfrm>
          <a:off x="0" y="4287663"/>
          <a:ext cx="5914209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Slices are </a:t>
          </a:r>
          <a:r>
            <a:rPr lang="en-US" sz="2100" b="1" kern="1200"/>
            <a:t>views</a:t>
          </a:r>
          <a:r>
            <a:rPr lang="en-US" sz="2100" kern="1200"/>
            <a:t>. Writing to a slice overwrites the original array.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Can also index by a list or boolean array.</a:t>
          </a:r>
        </a:p>
      </dsp:txBody>
      <dsp:txXfrm>
        <a:off x="0" y="4287663"/>
        <a:ext cx="5914209" cy="950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AFF64-CC85-4A97-BBAC-1DFE80F14785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EA4493-FCDC-4BFE-8539-0BDB43B50673}">
      <dsp:nvSpPr>
        <dsp:cNvPr id="0" name=""/>
        <dsp:cNvSpPr/>
      </dsp:nvSpPr>
      <dsp:spPr>
        <a:xfrm>
          <a:off x="0" y="2562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Syntax: start:stop:step</a:t>
          </a:r>
        </a:p>
      </dsp:txBody>
      <dsp:txXfrm>
        <a:off x="0" y="2562"/>
        <a:ext cx="5914209" cy="873921"/>
      </dsp:txXfrm>
    </dsp:sp>
    <dsp:sp modelId="{8EF1E1D0-A28F-474D-B8B5-162C2F39372E}">
      <dsp:nvSpPr>
        <dsp:cNvPr id="0" name=""/>
        <dsp:cNvSpPr/>
      </dsp:nvSpPr>
      <dsp:spPr>
        <a:xfrm>
          <a:off x="0" y="87648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672631"/>
                <a:satOff val="-714"/>
                <a:lumOff val="549"/>
                <a:alphaOff val="0"/>
                <a:shade val="74000"/>
                <a:satMod val="130000"/>
                <a:lumMod val="90000"/>
              </a:schemeClr>
              <a:schemeClr val="accent2">
                <a:hueOff val="672631"/>
                <a:satOff val="-714"/>
                <a:lumOff val="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672631"/>
              <a:satOff val="-714"/>
              <a:lumOff val="54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6C0A0-B3A9-476D-B89D-019210FC1BF8}">
      <dsp:nvSpPr>
        <dsp:cNvPr id="0" name=""/>
        <dsp:cNvSpPr/>
      </dsp:nvSpPr>
      <dsp:spPr>
        <a:xfrm>
          <a:off x="0" y="876484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= list(range(10)) </a:t>
          </a:r>
        </a:p>
      </dsp:txBody>
      <dsp:txXfrm>
        <a:off x="0" y="876484"/>
        <a:ext cx="5914209" cy="873921"/>
      </dsp:txXfrm>
    </dsp:sp>
    <dsp:sp modelId="{423B7717-BAFC-4C5D-A94E-C75FBFB93A2F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345262"/>
                <a:satOff val="-1429"/>
                <a:lumOff val="1098"/>
                <a:alphaOff val="0"/>
                <a:shade val="74000"/>
                <a:satMod val="130000"/>
                <a:lumMod val="90000"/>
              </a:schemeClr>
              <a:schemeClr val="accent2">
                <a:hueOff val="1345262"/>
                <a:satOff val="-1429"/>
                <a:lumOff val="1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345262"/>
              <a:satOff val="-1429"/>
              <a:lumOff val="1098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083EB5-1DFA-4893-BD0A-A4C1C987D748}">
      <dsp:nvSpPr>
        <dsp:cNvPr id="0" name=""/>
        <dsp:cNvSpPr/>
      </dsp:nvSpPr>
      <dsp:spPr>
        <a:xfrm>
          <a:off x="0" y="1750406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a[:3] # indices 0, 1, 2 </a:t>
          </a:r>
        </a:p>
      </dsp:txBody>
      <dsp:txXfrm>
        <a:off x="0" y="1750406"/>
        <a:ext cx="5914209" cy="873921"/>
      </dsp:txXfrm>
    </dsp:sp>
    <dsp:sp modelId="{BA236E8B-24C6-4666-B505-6C139B1D16A5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017893"/>
                <a:satOff val="-2143"/>
                <a:lumOff val="1647"/>
                <a:alphaOff val="0"/>
                <a:shade val="74000"/>
                <a:satMod val="130000"/>
                <a:lumMod val="90000"/>
              </a:schemeClr>
              <a:schemeClr val="accent2">
                <a:hueOff val="2017893"/>
                <a:satOff val="-2143"/>
                <a:lumOff val="1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017893"/>
              <a:satOff val="-2143"/>
              <a:lumOff val="164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65CCB-FC7A-4B14-9967-AC0658D98030}">
      <dsp:nvSpPr>
        <dsp:cNvPr id="0" name=""/>
        <dsp:cNvSpPr/>
      </dsp:nvSpPr>
      <dsp:spPr>
        <a:xfrm>
          <a:off x="0" y="2624328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a[-3:] # indices 7, 8, 9 </a:t>
          </a:r>
        </a:p>
      </dsp:txBody>
      <dsp:txXfrm>
        <a:off x="0" y="2624328"/>
        <a:ext cx="5914209" cy="873921"/>
      </dsp:txXfrm>
    </dsp:sp>
    <dsp:sp modelId="{BD1A9C5C-6D50-4424-82EA-E117A0071455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690524"/>
                <a:satOff val="-2858"/>
                <a:lumOff val="2196"/>
                <a:alphaOff val="0"/>
                <a:shade val="74000"/>
                <a:satMod val="130000"/>
                <a:lumMod val="90000"/>
              </a:schemeClr>
              <a:schemeClr val="accent2">
                <a:hueOff val="2690524"/>
                <a:satOff val="-2858"/>
                <a:lumOff val="219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690524"/>
              <a:satOff val="-2858"/>
              <a:lumOff val="219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83682A-41E1-44AE-9FA7-678778CD805A}">
      <dsp:nvSpPr>
        <dsp:cNvPr id="0" name=""/>
        <dsp:cNvSpPr/>
      </dsp:nvSpPr>
      <dsp:spPr>
        <a:xfrm>
          <a:off x="0" y="3498250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a[3:8:2] # indices 3, 5, 7 </a:t>
          </a:r>
        </a:p>
      </dsp:txBody>
      <dsp:txXfrm>
        <a:off x="0" y="3498250"/>
        <a:ext cx="5914209" cy="873921"/>
      </dsp:txXfrm>
    </dsp:sp>
    <dsp:sp modelId="{ADE044BF-69A1-4A1C-B39C-87A3E8054064}">
      <dsp:nvSpPr>
        <dsp:cNvPr id="0" name=""/>
        <dsp:cNvSpPr/>
      </dsp:nvSpPr>
      <dsp:spPr>
        <a:xfrm>
          <a:off x="0" y="437217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0FB886-5E5B-4CDD-AE42-E8B18A4B20B1}">
      <dsp:nvSpPr>
        <dsp:cNvPr id="0" name=""/>
        <dsp:cNvSpPr/>
      </dsp:nvSpPr>
      <dsp:spPr>
        <a:xfrm>
          <a:off x="0" y="4372172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a[4:1:-1] # indices 4, 3, 2 (this one is tricky)</a:t>
          </a:r>
        </a:p>
      </dsp:txBody>
      <dsp:txXfrm>
        <a:off x="0" y="4372172"/>
        <a:ext cx="5914209" cy="87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D1E156-D42A-4ADE-A673-51A80034F297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4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F167-ED44-4106-A92C-2C523A34F8C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073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F167-ED44-4106-A92C-2C523A34F8C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447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F167-ED44-4106-A92C-2C523A34F8C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056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F167-ED44-4106-A92C-2C523A34F8C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635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F167-ED44-4106-A92C-2C523A34F8C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06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F167-ED44-4106-A92C-2C523A34F8C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487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7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2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1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A129-4B05-4CB6-BF54-CC9BAEAF7763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6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0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0F167-ED44-4106-A92C-2C523A34F8C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9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Numpy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05" y="2475719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55" y="4054965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sz="1800">
                <a:solidFill>
                  <a:srgbClr val="262626"/>
                </a:solidFill>
              </a:rPr>
              <a:t>Structured lists of numbers.</a:t>
            </a:r>
          </a:p>
          <a:p>
            <a:r>
              <a:rPr lang="en-US" sz="1800">
                <a:solidFill>
                  <a:srgbClr val="262626"/>
                </a:solidFill>
              </a:rPr>
              <a:t>Vectors </a:t>
            </a:r>
          </a:p>
          <a:p>
            <a:r>
              <a:rPr lang="en-US" sz="1800">
                <a:solidFill>
                  <a:srgbClr val="262626"/>
                </a:solidFill>
              </a:rPr>
              <a:t>Matrices</a:t>
            </a:r>
          </a:p>
          <a:p>
            <a:r>
              <a:rPr lang="en-US" sz="1800">
                <a:solidFill>
                  <a:srgbClr val="262626"/>
                </a:solidFill>
              </a:rPr>
              <a:t>Images</a:t>
            </a:r>
          </a:p>
          <a:p>
            <a:r>
              <a:rPr lang="en-US" sz="1800">
                <a:solidFill>
                  <a:srgbClr val="262626"/>
                </a:solidFill>
              </a:rPr>
              <a:t>Tensors</a:t>
            </a:r>
          </a:p>
          <a:p>
            <a:r>
              <a:rPr lang="en-US" sz="1800">
                <a:solidFill>
                  <a:srgbClr val="262626"/>
                </a:solidFill>
              </a:rPr>
              <a:t>ConvNets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94295" y="609602"/>
            <a:ext cx="3981271" cy="55877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262626"/>
                </a:solidFill>
              </a:rPr>
              <a:t>What are Arrays?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94FAA-92F3-EF0B-50E2-D87CE5B19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835147"/>
            <a:ext cx="5278777" cy="300890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>
                <a:solidFill>
                  <a:srgbClr val="262626"/>
                </a:solidFill>
              </a:rPr>
              <a:t>Arrays can have any number of dimensions, including zero (a scalar).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>
                <a:solidFill>
                  <a:srgbClr val="262626"/>
                </a:solidFill>
              </a:rPr>
              <a:t>Arrays are typed: np.uint8, np.int64, np.float32, np.float64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>
                <a:solidFill>
                  <a:srgbClr val="262626"/>
                </a:solidFill>
              </a:rPr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C643C-87B1-2938-E1F1-E836A4B8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4" y="2820981"/>
            <a:ext cx="5980898" cy="26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3818"/>
            <a:ext cx="4465081" cy="80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0022"/>
            <a:ext cx="4413392" cy="200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00" y="3309712"/>
            <a:ext cx="5933017" cy="878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266" y="2704879"/>
            <a:ext cx="3716860" cy="3021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98" y="2924268"/>
            <a:ext cx="5490505" cy="2379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81" y="3246441"/>
            <a:ext cx="5214707" cy="1325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r>
              <a:rPr lang="en-US" dirty="0"/>
              <a:t> provide MATLAB-like functionality in python.</a:t>
            </a:r>
          </a:p>
          <a:p>
            <a:r>
              <a:rPr lang="en-US" dirty="0" err="1"/>
              <a:t>Numpy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Typed </a:t>
            </a:r>
            <a:r>
              <a:rPr lang="en-US" dirty="0" err="1"/>
              <a:t>multidimentional</a:t>
            </a:r>
            <a:r>
              <a:rPr lang="en-US" dirty="0"/>
              <a:t> arrays (matrices)</a:t>
            </a:r>
          </a:p>
          <a:p>
            <a:pPr lvl="1"/>
            <a:r>
              <a:rPr lang="en-US" dirty="0"/>
              <a:t>Fast numerical computations (matrix math)</a:t>
            </a:r>
          </a:p>
          <a:p>
            <a:pPr lvl="1"/>
            <a:r>
              <a:rPr lang="en-US" dirty="0"/>
              <a:t>High-level math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33" y="2930720"/>
            <a:ext cx="4931816" cy="2393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16" y="4263754"/>
            <a:ext cx="8011223" cy="1660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>
                <a:solidFill>
                  <a:srgbClr val="262626"/>
                </a:solidFill>
              </a:rPr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>
                <a:solidFill>
                  <a:srgbClr val="262626"/>
                </a:solidFill>
              </a:rPr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>
                <a:solidFill>
                  <a:srgbClr val="262626"/>
                </a:solidFill>
              </a:rPr>
              <a:t>Row-major by default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F2C5B-8E8B-DAF9-3EFC-E0579AB8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07" y="609602"/>
            <a:ext cx="5513046" cy="558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Return values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array.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 documentation</a:t>
            </a:r>
            <a:r>
              <a:rPr lang="en-US" dirty="0"/>
              <a:t> says which functions return views or copies</a:t>
            </a:r>
          </a:p>
          <a:p>
            <a:r>
              <a:rPr lang="en-US" dirty="0" err="1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make explicit copies and views.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37" y="4216400"/>
            <a:ext cx="5988660" cy="182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b="1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8" y="4148099"/>
            <a:ext cx="5505114" cy="196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908" y="2795158"/>
            <a:ext cx="2671762" cy="312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Math, Universal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Also called </a:t>
            </a:r>
            <a:r>
              <a:rPr lang="en-US" sz="2200" dirty="0" err="1">
                <a:solidFill>
                  <a:schemeClr val="bg1"/>
                </a:solidFill>
              </a:rPr>
              <a:t>ufuncs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Element-wise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np.exp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np.sqrt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np.sin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np.cos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np.isnan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0704" y="5875868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b="1" dirty="0" err="1"/>
              <a:t>ufuncs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146" name="Picture 2" descr="https://socialnewsdaily.com/wp-content/uploads/2015/02/Mark-Ronson-ft-Bruno-Mars-Uptown-Funk-by-Cameron-Duddy-Bruno-Mars.jpg">
            <a:extLst>
              <a:ext uri="{FF2B5EF4-FFF2-40B4-BE49-F238E27FC236}">
                <a16:creationId xmlns:a16="http://schemas.microsoft.com/office/drawing/2014/main" id="{9C41F8C0-B989-403D-8BC3-336D30A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1503"/>
            <a:ext cx="4594615" cy="25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B46F-54F6-9EEF-A6B6-A1F1EE0E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DEFF-C59C-D468-65C7-8F668E3B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Is the fundamental package required for high performance computing and data analysis</a:t>
            </a:r>
          </a:p>
          <a:p>
            <a:r>
              <a:rPr lang="en-US" dirty="0"/>
              <a:t>NumPy is so important for numerical computations in Python is because it is designed for efficiency on large arrays of data.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88B7F-3ACE-8572-14DF-0CECEC10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4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b="1" dirty="0" err="1"/>
              <a:t>np.sqrt</a:t>
            </a:r>
            <a:endParaRPr lang="en-US" b="1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61" y="2757791"/>
            <a:ext cx="3620915" cy="3211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Indexing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AE199A-667B-B9D7-FA41-960CD7C5D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5587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Slicing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6ADF567-9F22-7D0D-A30B-8925EB77A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48638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Python Slicing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B8DF8B-4F3C-1F1C-8063-16225F22D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9061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B46F-54F6-9EEF-A6B6-A1F1EE0E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DEFF-C59C-D468-65C7-8F668E3B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provides 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for creating multiple dimensional arrays</a:t>
            </a:r>
          </a:p>
          <a:p>
            <a:pPr lvl="1"/>
            <a:r>
              <a:rPr lang="en-US" dirty="0"/>
              <a:t>Internally stores data in a contiguous block of memory, independent of other built-in Python objects, use much less memory than built-in Python sequences. </a:t>
            </a:r>
          </a:p>
          <a:p>
            <a:pPr lvl="1"/>
            <a:r>
              <a:rPr lang="en-US" dirty="0"/>
              <a:t>Standard math functions for fast operations on entire arrays of data without having to write loops</a:t>
            </a:r>
          </a:p>
          <a:p>
            <a:pPr lvl="1"/>
            <a:r>
              <a:rPr lang="en-US" dirty="0"/>
              <a:t>NumPy Arrays are important because they enable you to express batch operations on data without writing any </a:t>
            </a:r>
            <a:r>
              <a:rPr lang="en-US" i="1" dirty="0"/>
              <a:t>for</a:t>
            </a:r>
            <a:r>
              <a:rPr lang="en-US" dirty="0"/>
              <a:t> loops. We call this </a:t>
            </a:r>
            <a:r>
              <a:rPr lang="en-US" i="1" dirty="0">
                <a:solidFill>
                  <a:schemeClr val="accent1"/>
                </a:solidFill>
              </a:rPr>
              <a:t>vectorization</a:t>
            </a:r>
            <a:r>
              <a:rPr lang="en-US" dirty="0"/>
              <a:t>.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88B7F-3ACE-8572-14DF-0CECEC10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multiply</a:t>
            </a:r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NumPy Overview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E45BD0E-8B24-B789-C34C-F645CD97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03312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4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Learning GIFs | Tenor">
            <a:extLst>
              <a:ext uri="{FF2B5EF4-FFF2-40B4-BE49-F238E27FC236}">
                <a16:creationId xmlns:a16="http://schemas.microsoft.com/office/drawing/2014/main" id="{71ADE714-4D5E-76FE-55FB-9DE78D8C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21" y="3217517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1280</TotalTime>
  <Words>1046</Words>
  <Application>Microsoft Office PowerPoint</Application>
  <PresentationFormat>Widescreen</PresentationFormat>
  <Paragraphs>238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Garamond</vt:lpstr>
      <vt:lpstr>Organic</vt:lpstr>
      <vt:lpstr>Numpy</vt:lpstr>
      <vt:lpstr>What is Numpy?</vt:lpstr>
      <vt:lpstr>NumPy</vt:lpstr>
      <vt:lpstr>NumPy</vt:lpstr>
      <vt:lpstr>Why do we need NumPy?</vt:lpstr>
      <vt:lpstr>NumPy Overview</vt:lpstr>
      <vt:lpstr>Arrays</vt:lpstr>
      <vt:lpstr>Arrays</vt:lpstr>
      <vt:lpstr>Arrays</vt:lpstr>
      <vt:lpstr>Arrays</vt:lpstr>
      <vt:lpstr>Arrays</vt:lpstr>
      <vt:lpstr>What are Arrays?</vt:lpstr>
      <vt:lpstr>Create Arrays</vt:lpstr>
      <vt:lpstr>Arrays, creation</vt:lpstr>
      <vt:lpstr>Create Arrays</vt:lpstr>
      <vt:lpstr>Create Arrays</vt:lpstr>
      <vt:lpstr>Create Arrays</vt:lpstr>
      <vt:lpstr>Arrays, creation</vt:lpstr>
      <vt:lpstr>Create Arrays</vt:lpstr>
      <vt:lpstr>Create Arrays</vt:lpstr>
      <vt:lpstr>Create Arrays</vt:lpstr>
      <vt:lpstr>Shaping</vt:lpstr>
      <vt:lpstr>Return values</vt:lpstr>
      <vt:lpstr>Mathematical operators</vt:lpstr>
      <vt:lpstr>Mathematical operators</vt:lpstr>
      <vt:lpstr>Mathematical operators</vt:lpstr>
      <vt:lpstr>Mathematical operators</vt:lpstr>
      <vt:lpstr>Math, Universal Functions</vt:lpstr>
      <vt:lpstr>Math, universal functions</vt:lpstr>
      <vt:lpstr>Math, universal functions</vt:lpstr>
      <vt:lpstr>Indexing</vt:lpstr>
      <vt:lpstr>Slicing</vt:lpstr>
      <vt:lpstr>Python Slicing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Dong Ye</cp:lastModifiedBy>
  <cp:revision>58</cp:revision>
  <dcterms:created xsi:type="dcterms:W3CDTF">2018-02-04T03:42:23Z</dcterms:created>
  <dcterms:modified xsi:type="dcterms:W3CDTF">2023-03-05T22:56:16Z</dcterms:modified>
</cp:coreProperties>
</file>