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8"/>
  </p:notesMasterIdLst>
  <p:sldIdLst>
    <p:sldId id="271" r:id="rId2"/>
    <p:sldId id="273" r:id="rId3"/>
    <p:sldId id="289" r:id="rId4"/>
    <p:sldId id="263" r:id="rId5"/>
    <p:sldId id="290" r:id="rId6"/>
    <p:sldId id="733" r:id="rId7"/>
    <p:sldId id="262" r:id="rId8"/>
    <p:sldId id="732" r:id="rId9"/>
    <p:sldId id="731" r:id="rId10"/>
    <p:sldId id="717" r:id="rId11"/>
    <p:sldId id="602" r:id="rId12"/>
    <p:sldId id="734" r:id="rId13"/>
    <p:sldId id="735" r:id="rId14"/>
    <p:sldId id="713" r:id="rId15"/>
    <p:sldId id="714" r:id="rId16"/>
    <p:sldId id="715" r:id="rId17"/>
    <p:sldId id="716" r:id="rId18"/>
    <p:sldId id="607" r:id="rId19"/>
    <p:sldId id="736" r:id="rId20"/>
    <p:sldId id="740" r:id="rId21"/>
    <p:sldId id="741" r:id="rId22"/>
    <p:sldId id="742" r:id="rId23"/>
    <p:sldId id="743" r:id="rId24"/>
    <p:sldId id="744" r:id="rId25"/>
    <p:sldId id="745" r:id="rId26"/>
    <p:sldId id="747" r:id="rId27"/>
    <p:sldId id="746" r:id="rId28"/>
    <p:sldId id="748" r:id="rId29"/>
    <p:sldId id="737" r:id="rId30"/>
    <p:sldId id="749" r:id="rId31"/>
    <p:sldId id="752" r:id="rId32"/>
    <p:sldId id="750" r:id="rId33"/>
    <p:sldId id="751" r:id="rId34"/>
    <p:sldId id="753" r:id="rId35"/>
    <p:sldId id="738" r:id="rId36"/>
    <p:sldId id="739" r:id="rId37"/>
  </p:sldIdLst>
  <p:sldSz cx="9144000" cy="5143500" type="screen16x9"/>
  <p:notesSz cx="6858000" cy="9144000"/>
  <p:custDataLst>
    <p:tags r:id="rId3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E219C-E811-411C-BD34-854D7F5D0890}" v="48" dt="2023-08-23T02:47:49.888"/>
  </p1510:revLst>
</p1510:revInfo>
</file>

<file path=ppt/tableStyles.xml><?xml version="1.0" encoding="utf-8"?>
<a:tblStyleLst xmlns:a="http://schemas.openxmlformats.org/drawingml/2006/main" def="{00F051CA-E903-4A38-8F94-AEEC69751479}">
  <a:tblStyle styleId="{00F051CA-E903-4A38-8F94-AEEC697514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70" autoAdjust="0"/>
  </p:normalViewPr>
  <p:slideViewPr>
    <p:cSldViewPr snapToGrid="0">
      <p:cViewPr varScale="1">
        <p:scale>
          <a:sx n="132" d="100"/>
          <a:sy n="132" d="100"/>
        </p:scale>
        <p:origin x="101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g Ye" userId="11955cfe-926f-4637-a1db-b5f3c7e55ec8" providerId="ADAL" clId="{421E219C-E811-411C-BD34-854D7F5D0890}"/>
    <pc:docChg chg="undo redo custSel addSld delSld modSld sldOrd">
      <pc:chgData name="Dong Ye" userId="11955cfe-926f-4637-a1db-b5f3c7e55ec8" providerId="ADAL" clId="{421E219C-E811-411C-BD34-854D7F5D0890}" dt="2023-08-23T02:48:06.775" v="532" actId="47"/>
      <pc:docMkLst>
        <pc:docMk/>
      </pc:docMkLst>
      <pc:sldChg chg="del">
        <pc:chgData name="Dong Ye" userId="11955cfe-926f-4637-a1db-b5f3c7e55ec8" providerId="ADAL" clId="{421E219C-E811-411C-BD34-854D7F5D0890}" dt="2023-08-23T02:48:06.775" v="532" actId="47"/>
        <pc:sldMkLst>
          <pc:docMk/>
          <pc:sldMk cId="880854448" sldId="288"/>
        </pc:sldMkLst>
      </pc:sldChg>
      <pc:sldChg chg="del">
        <pc:chgData name="Dong Ye" userId="11955cfe-926f-4637-a1db-b5f3c7e55ec8" providerId="ADAL" clId="{421E219C-E811-411C-BD34-854D7F5D0890}" dt="2023-08-23T01:35:41.705" v="0" actId="47"/>
        <pc:sldMkLst>
          <pc:docMk/>
          <pc:sldMk cId="1334958862" sldId="608"/>
        </pc:sldMkLst>
      </pc:sldChg>
      <pc:sldChg chg="del">
        <pc:chgData name="Dong Ye" userId="11955cfe-926f-4637-a1db-b5f3c7e55ec8" providerId="ADAL" clId="{421E219C-E811-411C-BD34-854D7F5D0890}" dt="2023-08-23T01:35:42.972" v="1" actId="47"/>
        <pc:sldMkLst>
          <pc:docMk/>
          <pc:sldMk cId="1926115465" sldId="609"/>
        </pc:sldMkLst>
      </pc:sldChg>
      <pc:sldChg chg="del">
        <pc:chgData name="Dong Ye" userId="11955cfe-926f-4637-a1db-b5f3c7e55ec8" providerId="ADAL" clId="{421E219C-E811-411C-BD34-854D7F5D0890}" dt="2023-08-23T01:35:44.001" v="2" actId="47"/>
        <pc:sldMkLst>
          <pc:docMk/>
          <pc:sldMk cId="2006359210" sldId="610"/>
        </pc:sldMkLst>
      </pc:sldChg>
      <pc:sldChg chg="del">
        <pc:chgData name="Dong Ye" userId="11955cfe-926f-4637-a1db-b5f3c7e55ec8" providerId="ADAL" clId="{421E219C-E811-411C-BD34-854D7F5D0890}" dt="2023-08-23T01:35:45.342" v="3" actId="47"/>
        <pc:sldMkLst>
          <pc:docMk/>
          <pc:sldMk cId="2560483229" sldId="611"/>
        </pc:sldMkLst>
      </pc:sldChg>
      <pc:sldChg chg="del">
        <pc:chgData name="Dong Ye" userId="11955cfe-926f-4637-a1db-b5f3c7e55ec8" providerId="ADAL" clId="{421E219C-E811-411C-BD34-854D7F5D0890}" dt="2023-08-23T01:35:49.307" v="4" actId="47"/>
        <pc:sldMkLst>
          <pc:docMk/>
          <pc:sldMk cId="173737120" sldId="612"/>
        </pc:sldMkLst>
      </pc:sldChg>
      <pc:sldChg chg="del">
        <pc:chgData name="Dong Ye" userId="11955cfe-926f-4637-a1db-b5f3c7e55ec8" providerId="ADAL" clId="{421E219C-E811-411C-BD34-854D7F5D0890}" dt="2023-08-23T01:35:50.675" v="5" actId="47"/>
        <pc:sldMkLst>
          <pc:docMk/>
          <pc:sldMk cId="2851474600" sldId="613"/>
        </pc:sldMkLst>
      </pc:sldChg>
      <pc:sldChg chg="del">
        <pc:chgData name="Dong Ye" userId="11955cfe-926f-4637-a1db-b5f3c7e55ec8" providerId="ADAL" clId="{421E219C-E811-411C-BD34-854D7F5D0890}" dt="2023-08-23T01:35:52.280" v="6" actId="47"/>
        <pc:sldMkLst>
          <pc:docMk/>
          <pc:sldMk cId="540642863" sldId="614"/>
        </pc:sldMkLst>
      </pc:sldChg>
      <pc:sldChg chg="del">
        <pc:chgData name="Dong Ye" userId="11955cfe-926f-4637-a1db-b5f3c7e55ec8" providerId="ADAL" clId="{421E219C-E811-411C-BD34-854D7F5D0890}" dt="2023-08-23T01:36:02.701" v="7" actId="47"/>
        <pc:sldMkLst>
          <pc:docMk/>
          <pc:sldMk cId="714284950" sldId="616"/>
        </pc:sldMkLst>
      </pc:sldChg>
      <pc:sldChg chg="del">
        <pc:chgData name="Dong Ye" userId="11955cfe-926f-4637-a1db-b5f3c7e55ec8" providerId="ADAL" clId="{421E219C-E811-411C-BD34-854D7F5D0890}" dt="2023-08-23T01:36:06.450" v="8" actId="47"/>
        <pc:sldMkLst>
          <pc:docMk/>
          <pc:sldMk cId="3853383029" sldId="617"/>
        </pc:sldMkLst>
      </pc:sldChg>
      <pc:sldChg chg="del">
        <pc:chgData name="Dong Ye" userId="11955cfe-926f-4637-a1db-b5f3c7e55ec8" providerId="ADAL" clId="{421E219C-E811-411C-BD34-854D7F5D0890}" dt="2023-08-23T01:36:08.334" v="9" actId="47"/>
        <pc:sldMkLst>
          <pc:docMk/>
          <pc:sldMk cId="3040375624" sldId="621"/>
        </pc:sldMkLst>
      </pc:sldChg>
      <pc:sldChg chg="del">
        <pc:chgData name="Dong Ye" userId="11955cfe-926f-4637-a1db-b5f3c7e55ec8" providerId="ADAL" clId="{421E219C-E811-411C-BD34-854D7F5D0890}" dt="2023-08-23T01:36:13.695" v="12" actId="47"/>
        <pc:sldMkLst>
          <pc:docMk/>
          <pc:sldMk cId="2064379964" sldId="622"/>
        </pc:sldMkLst>
      </pc:sldChg>
      <pc:sldChg chg="del">
        <pc:chgData name="Dong Ye" userId="11955cfe-926f-4637-a1db-b5f3c7e55ec8" providerId="ADAL" clId="{421E219C-E811-411C-BD34-854D7F5D0890}" dt="2023-08-23T01:36:10.328" v="10" actId="47"/>
        <pc:sldMkLst>
          <pc:docMk/>
          <pc:sldMk cId="2958485510" sldId="623"/>
        </pc:sldMkLst>
      </pc:sldChg>
      <pc:sldChg chg="del">
        <pc:chgData name="Dong Ye" userId="11955cfe-926f-4637-a1db-b5f3c7e55ec8" providerId="ADAL" clId="{421E219C-E811-411C-BD34-854D7F5D0890}" dt="2023-08-23T01:36:11.585" v="11" actId="47"/>
        <pc:sldMkLst>
          <pc:docMk/>
          <pc:sldMk cId="3964176716" sldId="624"/>
        </pc:sldMkLst>
      </pc:sldChg>
      <pc:sldChg chg="del">
        <pc:chgData name="Dong Ye" userId="11955cfe-926f-4637-a1db-b5f3c7e55ec8" providerId="ADAL" clId="{421E219C-E811-411C-BD34-854D7F5D0890}" dt="2023-08-23T01:36:16.283" v="14" actId="47"/>
        <pc:sldMkLst>
          <pc:docMk/>
          <pc:sldMk cId="3685009878" sldId="625"/>
        </pc:sldMkLst>
      </pc:sldChg>
      <pc:sldChg chg="del">
        <pc:chgData name="Dong Ye" userId="11955cfe-926f-4637-a1db-b5f3c7e55ec8" providerId="ADAL" clId="{421E219C-E811-411C-BD34-854D7F5D0890}" dt="2023-08-23T01:36:15.063" v="13" actId="47"/>
        <pc:sldMkLst>
          <pc:docMk/>
          <pc:sldMk cId="3458174770" sldId="626"/>
        </pc:sldMkLst>
      </pc:sldChg>
      <pc:sldChg chg="del">
        <pc:chgData name="Dong Ye" userId="11955cfe-926f-4637-a1db-b5f3c7e55ec8" providerId="ADAL" clId="{421E219C-E811-411C-BD34-854D7F5D0890}" dt="2023-08-23T01:36:17.745" v="15" actId="47"/>
        <pc:sldMkLst>
          <pc:docMk/>
          <pc:sldMk cId="591412591" sldId="627"/>
        </pc:sldMkLst>
      </pc:sldChg>
      <pc:sldChg chg="del">
        <pc:chgData name="Dong Ye" userId="11955cfe-926f-4637-a1db-b5f3c7e55ec8" providerId="ADAL" clId="{421E219C-E811-411C-BD34-854D7F5D0890}" dt="2023-08-23T01:36:19.440" v="16" actId="47"/>
        <pc:sldMkLst>
          <pc:docMk/>
          <pc:sldMk cId="530050179" sldId="628"/>
        </pc:sldMkLst>
      </pc:sldChg>
      <pc:sldChg chg="del">
        <pc:chgData name="Dong Ye" userId="11955cfe-926f-4637-a1db-b5f3c7e55ec8" providerId="ADAL" clId="{421E219C-E811-411C-BD34-854D7F5D0890}" dt="2023-08-23T01:40:38.495" v="87" actId="47"/>
        <pc:sldMkLst>
          <pc:docMk/>
          <pc:sldMk cId="1323008914" sldId="629"/>
        </pc:sldMkLst>
      </pc:sldChg>
      <pc:sldChg chg="del">
        <pc:chgData name="Dong Ye" userId="11955cfe-926f-4637-a1db-b5f3c7e55ec8" providerId="ADAL" clId="{421E219C-E811-411C-BD34-854D7F5D0890}" dt="2023-08-23T01:36:36.949" v="17" actId="47"/>
        <pc:sldMkLst>
          <pc:docMk/>
          <pc:sldMk cId="4131414007" sldId="630"/>
        </pc:sldMkLst>
      </pc:sldChg>
      <pc:sldChg chg="del">
        <pc:chgData name="Dong Ye" userId="11955cfe-926f-4637-a1db-b5f3c7e55ec8" providerId="ADAL" clId="{421E219C-E811-411C-BD34-854D7F5D0890}" dt="2023-08-23T01:37:15.120" v="45" actId="47"/>
        <pc:sldMkLst>
          <pc:docMk/>
          <pc:sldMk cId="1082775323" sldId="631"/>
        </pc:sldMkLst>
      </pc:sldChg>
      <pc:sldChg chg="del">
        <pc:chgData name="Dong Ye" userId="11955cfe-926f-4637-a1db-b5f3c7e55ec8" providerId="ADAL" clId="{421E219C-E811-411C-BD34-854D7F5D0890}" dt="2023-08-23T01:37:13.648" v="44" actId="47"/>
        <pc:sldMkLst>
          <pc:docMk/>
          <pc:sldMk cId="1668547873" sldId="632"/>
        </pc:sldMkLst>
      </pc:sldChg>
      <pc:sldChg chg="del">
        <pc:chgData name="Dong Ye" userId="11955cfe-926f-4637-a1db-b5f3c7e55ec8" providerId="ADAL" clId="{421E219C-E811-411C-BD34-854D7F5D0890}" dt="2023-08-23T01:36:38.169" v="18" actId="47"/>
        <pc:sldMkLst>
          <pc:docMk/>
          <pc:sldMk cId="834613756" sldId="633"/>
        </pc:sldMkLst>
      </pc:sldChg>
      <pc:sldChg chg="del">
        <pc:chgData name="Dong Ye" userId="11955cfe-926f-4637-a1db-b5f3c7e55ec8" providerId="ADAL" clId="{421E219C-E811-411C-BD34-854D7F5D0890}" dt="2023-08-23T01:36:39.371" v="19" actId="47"/>
        <pc:sldMkLst>
          <pc:docMk/>
          <pc:sldMk cId="1206284834" sldId="634"/>
        </pc:sldMkLst>
      </pc:sldChg>
      <pc:sldChg chg="del">
        <pc:chgData name="Dong Ye" userId="11955cfe-926f-4637-a1db-b5f3c7e55ec8" providerId="ADAL" clId="{421E219C-E811-411C-BD34-854D7F5D0890}" dt="2023-08-23T01:36:40.539" v="20" actId="47"/>
        <pc:sldMkLst>
          <pc:docMk/>
          <pc:sldMk cId="1004219959" sldId="635"/>
        </pc:sldMkLst>
      </pc:sldChg>
      <pc:sldChg chg="del">
        <pc:chgData name="Dong Ye" userId="11955cfe-926f-4637-a1db-b5f3c7e55ec8" providerId="ADAL" clId="{421E219C-E811-411C-BD34-854D7F5D0890}" dt="2023-08-23T01:36:41.612" v="21" actId="47"/>
        <pc:sldMkLst>
          <pc:docMk/>
          <pc:sldMk cId="129957142" sldId="636"/>
        </pc:sldMkLst>
      </pc:sldChg>
      <pc:sldChg chg="del">
        <pc:chgData name="Dong Ye" userId="11955cfe-926f-4637-a1db-b5f3c7e55ec8" providerId="ADAL" clId="{421E219C-E811-411C-BD34-854D7F5D0890}" dt="2023-08-23T01:36:42.697" v="22" actId="47"/>
        <pc:sldMkLst>
          <pc:docMk/>
          <pc:sldMk cId="2037463173" sldId="637"/>
        </pc:sldMkLst>
      </pc:sldChg>
      <pc:sldChg chg="del">
        <pc:chgData name="Dong Ye" userId="11955cfe-926f-4637-a1db-b5f3c7e55ec8" providerId="ADAL" clId="{421E219C-E811-411C-BD34-854D7F5D0890}" dt="2023-08-23T01:36:43.787" v="23" actId="47"/>
        <pc:sldMkLst>
          <pc:docMk/>
          <pc:sldMk cId="2609167328" sldId="638"/>
        </pc:sldMkLst>
      </pc:sldChg>
      <pc:sldChg chg="del">
        <pc:chgData name="Dong Ye" userId="11955cfe-926f-4637-a1db-b5f3c7e55ec8" providerId="ADAL" clId="{421E219C-E811-411C-BD34-854D7F5D0890}" dt="2023-08-23T01:36:44.749" v="24" actId="47"/>
        <pc:sldMkLst>
          <pc:docMk/>
          <pc:sldMk cId="179653998" sldId="639"/>
        </pc:sldMkLst>
      </pc:sldChg>
      <pc:sldChg chg="del">
        <pc:chgData name="Dong Ye" userId="11955cfe-926f-4637-a1db-b5f3c7e55ec8" providerId="ADAL" clId="{421E219C-E811-411C-BD34-854D7F5D0890}" dt="2023-08-23T01:36:45.772" v="25" actId="47"/>
        <pc:sldMkLst>
          <pc:docMk/>
          <pc:sldMk cId="280154708" sldId="640"/>
        </pc:sldMkLst>
      </pc:sldChg>
      <pc:sldChg chg="del">
        <pc:chgData name="Dong Ye" userId="11955cfe-926f-4637-a1db-b5f3c7e55ec8" providerId="ADAL" clId="{421E219C-E811-411C-BD34-854D7F5D0890}" dt="2023-08-23T01:36:52.831" v="29" actId="47"/>
        <pc:sldMkLst>
          <pc:docMk/>
          <pc:sldMk cId="618560454" sldId="641"/>
        </pc:sldMkLst>
      </pc:sldChg>
      <pc:sldChg chg="del">
        <pc:chgData name="Dong Ye" userId="11955cfe-926f-4637-a1db-b5f3c7e55ec8" providerId="ADAL" clId="{421E219C-E811-411C-BD34-854D7F5D0890}" dt="2023-08-23T01:36:53.865" v="30" actId="47"/>
        <pc:sldMkLst>
          <pc:docMk/>
          <pc:sldMk cId="2792718925" sldId="642"/>
        </pc:sldMkLst>
      </pc:sldChg>
      <pc:sldChg chg="del">
        <pc:chgData name="Dong Ye" userId="11955cfe-926f-4637-a1db-b5f3c7e55ec8" providerId="ADAL" clId="{421E219C-E811-411C-BD34-854D7F5D0890}" dt="2023-08-23T01:36:55.570" v="31" actId="47"/>
        <pc:sldMkLst>
          <pc:docMk/>
          <pc:sldMk cId="116517755" sldId="643"/>
        </pc:sldMkLst>
      </pc:sldChg>
      <pc:sldChg chg="del">
        <pc:chgData name="Dong Ye" userId="11955cfe-926f-4637-a1db-b5f3c7e55ec8" providerId="ADAL" clId="{421E219C-E811-411C-BD34-854D7F5D0890}" dt="2023-08-23T01:36:56.447" v="32" actId="47"/>
        <pc:sldMkLst>
          <pc:docMk/>
          <pc:sldMk cId="4050750914" sldId="644"/>
        </pc:sldMkLst>
      </pc:sldChg>
      <pc:sldChg chg="del">
        <pc:chgData name="Dong Ye" userId="11955cfe-926f-4637-a1db-b5f3c7e55ec8" providerId="ADAL" clId="{421E219C-E811-411C-BD34-854D7F5D0890}" dt="2023-08-23T01:36:59.263" v="34" actId="47"/>
        <pc:sldMkLst>
          <pc:docMk/>
          <pc:sldMk cId="99398867" sldId="645"/>
        </pc:sldMkLst>
      </pc:sldChg>
      <pc:sldChg chg="del">
        <pc:chgData name="Dong Ye" userId="11955cfe-926f-4637-a1db-b5f3c7e55ec8" providerId="ADAL" clId="{421E219C-E811-411C-BD34-854D7F5D0890}" dt="2023-08-23T01:37:00.182" v="35" actId="47"/>
        <pc:sldMkLst>
          <pc:docMk/>
          <pc:sldMk cId="2797531938" sldId="646"/>
        </pc:sldMkLst>
      </pc:sldChg>
      <pc:sldChg chg="del">
        <pc:chgData name="Dong Ye" userId="11955cfe-926f-4637-a1db-b5f3c7e55ec8" providerId="ADAL" clId="{421E219C-E811-411C-BD34-854D7F5D0890}" dt="2023-08-23T01:37:01.364" v="36" actId="47"/>
        <pc:sldMkLst>
          <pc:docMk/>
          <pc:sldMk cId="1072661037" sldId="647"/>
        </pc:sldMkLst>
      </pc:sldChg>
      <pc:sldChg chg="del">
        <pc:chgData name="Dong Ye" userId="11955cfe-926f-4637-a1db-b5f3c7e55ec8" providerId="ADAL" clId="{421E219C-E811-411C-BD34-854D7F5D0890}" dt="2023-08-23T01:37:02.861" v="37" actId="47"/>
        <pc:sldMkLst>
          <pc:docMk/>
          <pc:sldMk cId="3519463601" sldId="648"/>
        </pc:sldMkLst>
      </pc:sldChg>
      <pc:sldChg chg="del">
        <pc:chgData name="Dong Ye" userId="11955cfe-926f-4637-a1db-b5f3c7e55ec8" providerId="ADAL" clId="{421E219C-E811-411C-BD34-854D7F5D0890}" dt="2023-08-23T01:37:04.034" v="38" actId="47"/>
        <pc:sldMkLst>
          <pc:docMk/>
          <pc:sldMk cId="3866955870" sldId="649"/>
        </pc:sldMkLst>
      </pc:sldChg>
      <pc:sldChg chg="del">
        <pc:chgData name="Dong Ye" userId="11955cfe-926f-4637-a1db-b5f3c7e55ec8" providerId="ADAL" clId="{421E219C-E811-411C-BD34-854D7F5D0890}" dt="2023-08-23T01:37:05.058" v="39" actId="47"/>
        <pc:sldMkLst>
          <pc:docMk/>
          <pc:sldMk cId="148491530" sldId="651"/>
        </pc:sldMkLst>
      </pc:sldChg>
      <pc:sldChg chg="del">
        <pc:chgData name="Dong Ye" userId="11955cfe-926f-4637-a1db-b5f3c7e55ec8" providerId="ADAL" clId="{421E219C-E811-411C-BD34-854D7F5D0890}" dt="2023-08-23T01:37:06.629" v="40" actId="47"/>
        <pc:sldMkLst>
          <pc:docMk/>
          <pc:sldMk cId="1187722801" sldId="652"/>
        </pc:sldMkLst>
      </pc:sldChg>
      <pc:sldChg chg="del">
        <pc:chgData name="Dong Ye" userId="11955cfe-926f-4637-a1db-b5f3c7e55ec8" providerId="ADAL" clId="{421E219C-E811-411C-BD34-854D7F5D0890}" dt="2023-08-23T01:37:15.919" v="46" actId="47"/>
        <pc:sldMkLst>
          <pc:docMk/>
          <pc:sldMk cId="3325762309" sldId="653"/>
        </pc:sldMkLst>
      </pc:sldChg>
      <pc:sldChg chg="del">
        <pc:chgData name="Dong Ye" userId="11955cfe-926f-4637-a1db-b5f3c7e55ec8" providerId="ADAL" clId="{421E219C-E811-411C-BD34-854D7F5D0890}" dt="2023-08-23T01:37:18.728" v="48" actId="47"/>
        <pc:sldMkLst>
          <pc:docMk/>
          <pc:sldMk cId="2676871715" sldId="654"/>
        </pc:sldMkLst>
      </pc:sldChg>
      <pc:sldChg chg="del">
        <pc:chgData name="Dong Ye" userId="11955cfe-926f-4637-a1db-b5f3c7e55ec8" providerId="ADAL" clId="{421E219C-E811-411C-BD34-854D7F5D0890}" dt="2023-08-23T01:37:20.326" v="49" actId="47"/>
        <pc:sldMkLst>
          <pc:docMk/>
          <pc:sldMk cId="4096413596" sldId="655"/>
        </pc:sldMkLst>
      </pc:sldChg>
      <pc:sldChg chg="del">
        <pc:chgData name="Dong Ye" userId="11955cfe-926f-4637-a1db-b5f3c7e55ec8" providerId="ADAL" clId="{421E219C-E811-411C-BD34-854D7F5D0890}" dt="2023-08-23T01:37:21.405" v="50" actId="47"/>
        <pc:sldMkLst>
          <pc:docMk/>
          <pc:sldMk cId="2564675760" sldId="656"/>
        </pc:sldMkLst>
      </pc:sldChg>
      <pc:sldChg chg="del">
        <pc:chgData name="Dong Ye" userId="11955cfe-926f-4637-a1db-b5f3c7e55ec8" providerId="ADAL" clId="{421E219C-E811-411C-BD34-854D7F5D0890}" dt="2023-08-23T01:37:23.586" v="52" actId="47"/>
        <pc:sldMkLst>
          <pc:docMk/>
          <pc:sldMk cId="3412513039" sldId="657"/>
        </pc:sldMkLst>
      </pc:sldChg>
      <pc:sldChg chg="del">
        <pc:chgData name="Dong Ye" userId="11955cfe-926f-4637-a1db-b5f3c7e55ec8" providerId="ADAL" clId="{421E219C-E811-411C-BD34-854D7F5D0890}" dt="2023-08-23T01:37:24.515" v="53" actId="47"/>
        <pc:sldMkLst>
          <pc:docMk/>
          <pc:sldMk cId="4020780258" sldId="658"/>
        </pc:sldMkLst>
      </pc:sldChg>
      <pc:sldChg chg="del">
        <pc:chgData name="Dong Ye" userId="11955cfe-926f-4637-a1db-b5f3c7e55ec8" providerId="ADAL" clId="{421E219C-E811-411C-BD34-854D7F5D0890}" dt="2023-08-23T01:37:26.178" v="54" actId="47"/>
        <pc:sldMkLst>
          <pc:docMk/>
          <pc:sldMk cId="607243497" sldId="659"/>
        </pc:sldMkLst>
      </pc:sldChg>
      <pc:sldChg chg="del">
        <pc:chgData name="Dong Ye" userId="11955cfe-926f-4637-a1db-b5f3c7e55ec8" providerId="ADAL" clId="{421E219C-E811-411C-BD34-854D7F5D0890}" dt="2023-08-23T01:37:27.018" v="55" actId="47"/>
        <pc:sldMkLst>
          <pc:docMk/>
          <pc:sldMk cId="403836650" sldId="662"/>
        </pc:sldMkLst>
      </pc:sldChg>
      <pc:sldChg chg="del">
        <pc:chgData name="Dong Ye" userId="11955cfe-926f-4637-a1db-b5f3c7e55ec8" providerId="ADAL" clId="{421E219C-E811-411C-BD34-854D7F5D0890}" dt="2023-08-23T01:37:28.822" v="57" actId="47"/>
        <pc:sldMkLst>
          <pc:docMk/>
          <pc:sldMk cId="1518676784" sldId="663"/>
        </pc:sldMkLst>
      </pc:sldChg>
      <pc:sldChg chg="del">
        <pc:chgData name="Dong Ye" userId="11955cfe-926f-4637-a1db-b5f3c7e55ec8" providerId="ADAL" clId="{421E219C-E811-411C-BD34-854D7F5D0890}" dt="2023-08-23T01:37:28.001" v="56" actId="47"/>
        <pc:sldMkLst>
          <pc:docMk/>
          <pc:sldMk cId="3343613701" sldId="664"/>
        </pc:sldMkLst>
      </pc:sldChg>
      <pc:sldChg chg="del">
        <pc:chgData name="Dong Ye" userId="11955cfe-926f-4637-a1db-b5f3c7e55ec8" providerId="ADAL" clId="{421E219C-E811-411C-BD34-854D7F5D0890}" dt="2023-08-23T01:37:31.408" v="58" actId="47"/>
        <pc:sldMkLst>
          <pc:docMk/>
          <pc:sldMk cId="2026522503" sldId="665"/>
        </pc:sldMkLst>
      </pc:sldChg>
      <pc:sldChg chg="del">
        <pc:chgData name="Dong Ye" userId="11955cfe-926f-4637-a1db-b5f3c7e55ec8" providerId="ADAL" clId="{421E219C-E811-411C-BD34-854D7F5D0890}" dt="2023-08-23T01:36:46.800" v="26" actId="47"/>
        <pc:sldMkLst>
          <pc:docMk/>
          <pc:sldMk cId="4215766403" sldId="666"/>
        </pc:sldMkLst>
      </pc:sldChg>
      <pc:sldChg chg="del">
        <pc:chgData name="Dong Ye" userId="11955cfe-926f-4637-a1db-b5f3c7e55ec8" providerId="ADAL" clId="{421E219C-E811-411C-BD34-854D7F5D0890}" dt="2023-08-23T01:36:49.878" v="27" actId="47"/>
        <pc:sldMkLst>
          <pc:docMk/>
          <pc:sldMk cId="4131697201" sldId="667"/>
        </pc:sldMkLst>
      </pc:sldChg>
      <pc:sldChg chg="del">
        <pc:chgData name="Dong Ye" userId="11955cfe-926f-4637-a1db-b5f3c7e55ec8" providerId="ADAL" clId="{421E219C-E811-411C-BD34-854D7F5D0890}" dt="2023-08-23T01:36:51.225" v="28" actId="47"/>
        <pc:sldMkLst>
          <pc:docMk/>
          <pc:sldMk cId="3745894611" sldId="668"/>
        </pc:sldMkLst>
      </pc:sldChg>
      <pc:sldChg chg="del">
        <pc:chgData name="Dong Ye" userId="11955cfe-926f-4637-a1db-b5f3c7e55ec8" providerId="ADAL" clId="{421E219C-E811-411C-BD34-854D7F5D0890}" dt="2023-08-23T01:37:32.983" v="59" actId="47"/>
        <pc:sldMkLst>
          <pc:docMk/>
          <pc:sldMk cId="225460515" sldId="669"/>
        </pc:sldMkLst>
      </pc:sldChg>
      <pc:sldChg chg="del">
        <pc:chgData name="Dong Ye" userId="11955cfe-926f-4637-a1db-b5f3c7e55ec8" providerId="ADAL" clId="{421E219C-E811-411C-BD34-854D7F5D0890}" dt="2023-08-23T01:37:34.252" v="60" actId="47"/>
        <pc:sldMkLst>
          <pc:docMk/>
          <pc:sldMk cId="3112543390" sldId="670"/>
        </pc:sldMkLst>
      </pc:sldChg>
      <pc:sldChg chg="del">
        <pc:chgData name="Dong Ye" userId="11955cfe-926f-4637-a1db-b5f3c7e55ec8" providerId="ADAL" clId="{421E219C-E811-411C-BD34-854D7F5D0890}" dt="2023-08-23T01:37:36.651" v="62" actId="47"/>
        <pc:sldMkLst>
          <pc:docMk/>
          <pc:sldMk cId="184542904" sldId="671"/>
        </pc:sldMkLst>
      </pc:sldChg>
      <pc:sldChg chg="del">
        <pc:chgData name="Dong Ye" userId="11955cfe-926f-4637-a1db-b5f3c7e55ec8" providerId="ADAL" clId="{421E219C-E811-411C-BD34-854D7F5D0890}" dt="2023-08-23T01:37:37.628" v="63" actId="47"/>
        <pc:sldMkLst>
          <pc:docMk/>
          <pc:sldMk cId="1236509518" sldId="672"/>
        </pc:sldMkLst>
      </pc:sldChg>
      <pc:sldChg chg="del">
        <pc:chgData name="Dong Ye" userId="11955cfe-926f-4637-a1db-b5f3c7e55ec8" providerId="ADAL" clId="{421E219C-E811-411C-BD34-854D7F5D0890}" dt="2023-08-23T01:37:38.832" v="64" actId="47"/>
        <pc:sldMkLst>
          <pc:docMk/>
          <pc:sldMk cId="1568203066" sldId="673"/>
        </pc:sldMkLst>
      </pc:sldChg>
      <pc:sldChg chg="del">
        <pc:chgData name="Dong Ye" userId="11955cfe-926f-4637-a1db-b5f3c7e55ec8" providerId="ADAL" clId="{421E219C-E811-411C-BD34-854D7F5D0890}" dt="2023-08-23T01:37:39.841" v="65" actId="47"/>
        <pc:sldMkLst>
          <pc:docMk/>
          <pc:sldMk cId="394881593" sldId="674"/>
        </pc:sldMkLst>
      </pc:sldChg>
      <pc:sldChg chg="del">
        <pc:chgData name="Dong Ye" userId="11955cfe-926f-4637-a1db-b5f3c7e55ec8" providerId="ADAL" clId="{421E219C-E811-411C-BD34-854D7F5D0890}" dt="2023-08-23T01:37:41.514" v="66" actId="47"/>
        <pc:sldMkLst>
          <pc:docMk/>
          <pc:sldMk cId="2412430927" sldId="675"/>
        </pc:sldMkLst>
      </pc:sldChg>
      <pc:sldChg chg="del">
        <pc:chgData name="Dong Ye" userId="11955cfe-926f-4637-a1db-b5f3c7e55ec8" providerId="ADAL" clId="{421E219C-E811-411C-BD34-854D7F5D0890}" dt="2023-08-23T01:37:42.723" v="67" actId="47"/>
        <pc:sldMkLst>
          <pc:docMk/>
          <pc:sldMk cId="924828745" sldId="676"/>
        </pc:sldMkLst>
      </pc:sldChg>
      <pc:sldChg chg="del">
        <pc:chgData name="Dong Ye" userId="11955cfe-926f-4637-a1db-b5f3c7e55ec8" providerId="ADAL" clId="{421E219C-E811-411C-BD34-854D7F5D0890}" dt="2023-08-23T01:37:45.085" v="69" actId="47"/>
        <pc:sldMkLst>
          <pc:docMk/>
          <pc:sldMk cId="1980517388" sldId="677"/>
        </pc:sldMkLst>
      </pc:sldChg>
      <pc:sldChg chg="del">
        <pc:chgData name="Dong Ye" userId="11955cfe-926f-4637-a1db-b5f3c7e55ec8" providerId="ADAL" clId="{421E219C-E811-411C-BD34-854D7F5D0890}" dt="2023-08-23T01:37:45.902" v="70" actId="47"/>
        <pc:sldMkLst>
          <pc:docMk/>
          <pc:sldMk cId="1436071533" sldId="678"/>
        </pc:sldMkLst>
      </pc:sldChg>
      <pc:sldChg chg="add del">
        <pc:chgData name="Dong Ye" userId="11955cfe-926f-4637-a1db-b5f3c7e55ec8" providerId="ADAL" clId="{421E219C-E811-411C-BD34-854D7F5D0890}" dt="2023-08-23T01:38:40.712" v="81" actId="47"/>
        <pc:sldMkLst>
          <pc:docMk/>
          <pc:sldMk cId="179592561" sldId="679"/>
        </pc:sldMkLst>
      </pc:sldChg>
      <pc:sldChg chg="add del">
        <pc:chgData name="Dong Ye" userId="11955cfe-926f-4637-a1db-b5f3c7e55ec8" providerId="ADAL" clId="{421E219C-E811-411C-BD34-854D7F5D0890}" dt="2023-08-23T01:38:43.330" v="83" actId="47"/>
        <pc:sldMkLst>
          <pc:docMk/>
          <pc:sldMk cId="3080806210" sldId="681"/>
        </pc:sldMkLst>
      </pc:sldChg>
      <pc:sldChg chg="add del">
        <pc:chgData name="Dong Ye" userId="11955cfe-926f-4637-a1db-b5f3c7e55ec8" providerId="ADAL" clId="{421E219C-E811-411C-BD34-854D7F5D0890}" dt="2023-08-23T02:32:29.458" v="413" actId="47"/>
        <pc:sldMkLst>
          <pc:docMk/>
          <pc:sldMk cId="67701482" sldId="682"/>
        </pc:sldMkLst>
      </pc:sldChg>
      <pc:sldChg chg="add del">
        <pc:chgData name="Dong Ye" userId="11955cfe-926f-4637-a1db-b5f3c7e55ec8" providerId="ADAL" clId="{421E219C-E811-411C-BD34-854D7F5D0890}" dt="2023-08-23T02:32:29.458" v="413" actId="47"/>
        <pc:sldMkLst>
          <pc:docMk/>
          <pc:sldMk cId="1216544507" sldId="683"/>
        </pc:sldMkLst>
      </pc:sldChg>
      <pc:sldChg chg="del">
        <pc:chgData name="Dong Ye" userId="11955cfe-926f-4637-a1db-b5f3c7e55ec8" providerId="ADAL" clId="{421E219C-E811-411C-BD34-854D7F5D0890}" dt="2023-08-23T02:32:29.458" v="413" actId="47"/>
        <pc:sldMkLst>
          <pc:docMk/>
          <pc:sldMk cId="3473488544" sldId="684"/>
        </pc:sldMkLst>
      </pc:sldChg>
      <pc:sldChg chg="del">
        <pc:chgData name="Dong Ye" userId="11955cfe-926f-4637-a1db-b5f3c7e55ec8" providerId="ADAL" clId="{421E219C-E811-411C-BD34-854D7F5D0890}" dt="2023-08-23T02:32:29.458" v="413" actId="47"/>
        <pc:sldMkLst>
          <pc:docMk/>
          <pc:sldMk cId="419721172" sldId="685"/>
        </pc:sldMkLst>
      </pc:sldChg>
      <pc:sldChg chg="del">
        <pc:chgData name="Dong Ye" userId="11955cfe-926f-4637-a1db-b5f3c7e55ec8" providerId="ADAL" clId="{421E219C-E811-411C-BD34-854D7F5D0890}" dt="2023-08-23T02:32:29.458" v="413" actId="47"/>
        <pc:sldMkLst>
          <pc:docMk/>
          <pc:sldMk cId="4028980352" sldId="686"/>
        </pc:sldMkLst>
      </pc:sldChg>
      <pc:sldChg chg="del">
        <pc:chgData name="Dong Ye" userId="11955cfe-926f-4637-a1db-b5f3c7e55ec8" providerId="ADAL" clId="{421E219C-E811-411C-BD34-854D7F5D0890}" dt="2023-08-23T02:32:29.458" v="413" actId="47"/>
        <pc:sldMkLst>
          <pc:docMk/>
          <pc:sldMk cId="2907760583" sldId="687"/>
        </pc:sldMkLst>
      </pc:sldChg>
      <pc:sldChg chg="del">
        <pc:chgData name="Dong Ye" userId="11955cfe-926f-4637-a1db-b5f3c7e55ec8" providerId="ADAL" clId="{421E219C-E811-411C-BD34-854D7F5D0890}" dt="2023-08-23T02:32:29.458" v="413" actId="47"/>
        <pc:sldMkLst>
          <pc:docMk/>
          <pc:sldMk cId="1206929773" sldId="688"/>
        </pc:sldMkLst>
      </pc:sldChg>
      <pc:sldChg chg="del">
        <pc:chgData name="Dong Ye" userId="11955cfe-926f-4637-a1db-b5f3c7e55ec8" providerId="ADAL" clId="{421E219C-E811-411C-BD34-854D7F5D0890}" dt="2023-08-23T02:32:29.458" v="413" actId="47"/>
        <pc:sldMkLst>
          <pc:docMk/>
          <pc:sldMk cId="82112371" sldId="689"/>
        </pc:sldMkLst>
      </pc:sldChg>
      <pc:sldChg chg="del">
        <pc:chgData name="Dong Ye" userId="11955cfe-926f-4637-a1db-b5f3c7e55ec8" providerId="ADAL" clId="{421E219C-E811-411C-BD34-854D7F5D0890}" dt="2023-08-23T02:32:29.458" v="413" actId="47"/>
        <pc:sldMkLst>
          <pc:docMk/>
          <pc:sldMk cId="3452183960" sldId="690"/>
        </pc:sldMkLst>
      </pc:sldChg>
      <pc:sldChg chg="del">
        <pc:chgData name="Dong Ye" userId="11955cfe-926f-4637-a1db-b5f3c7e55ec8" providerId="ADAL" clId="{421E219C-E811-411C-BD34-854D7F5D0890}" dt="2023-08-23T02:32:29.458" v="413" actId="47"/>
        <pc:sldMkLst>
          <pc:docMk/>
          <pc:sldMk cId="826980305" sldId="691"/>
        </pc:sldMkLst>
      </pc:sldChg>
      <pc:sldChg chg="del">
        <pc:chgData name="Dong Ye" userId="11955cfe-926f-4637-a1db-b5f3c7e55ec8" providerId="ADAL" clId="{421E219C-E811-411C-BD34-854D7F5D0890}" dt="2023-08-23T02:32:29.458" v="413" actId="47"/>
        <pc:sldMkLst>
          <pc:docMk/>
          <pc:sldMk cId="1227269442" sldId="692"/>
        </pc:sldMkLst>
      </pc:sldChg>
      <pc:sldChg chg="del">
        <pc:chgData name="Dong Ye" userId="11955cfe-926f-4637-a1db-b5f3c7e55ec8" providerId="ADAL" clId="{421E219C-E811-411C-BD34-854D7F5D0890}" dt="2023-08-23T02:32:29.458" v="413" actId="47"/>
        <pc:sldMkLst>
          <pc:docMk/>
          <pc:sldMk cId="3207820174" sldId="693"/>
        </pc:sldMkLst>
      </pc:sldChg>
      <pc:sldChg chg="del">
        <pc:chgData name="Dong Ye" userId="11955cfe-926f-4637-a1db-b5f3c7e55ec8" providerId="ADAL" clId="{421E219C-E811-411C-BD34-854D7F5D0890}" dt="2023-08-23T02:32:29.458" v="413" actId="47"/>
        <pc:sldMkLst>
          <pc:docMk/>
          <pc:sldMk cId="3699371888" sldId="694"/>
        </pc:sldMkLst>
      </pc:sldChg>
      <pc:sldChg chg="del">
        <pc:chgData name="Dong Ye" userId="11955cfe-926f-4637-a1db-b5f3c7e55ec8" providerId="ADAL" clId="{421E219C-E811-411C-BD34-854D7F5D0890}" dt="2023-08-23T02:32:29.458" v="413" actId="47"/>
        <pc:sldMkLst>
          <pc:docMk/>
          <pc:sldMk cId="2440199639" sldId="695"/>
        </pc:sldMkLst>
      </pc:sldChg>
      <pc:sldChg chg="del">
        <pc:chgData name="Dong Ye" userId="11955cfe-926f-4637-a1db-b5f3c7e55ec8" providerId="ADAL" clId="{421E219C-E811-411C-BD34-854D7F5D0890}" dt="2023-08-23T02:32:29.458" v="413" actId="47"/>
        <pc:sldMkLst>
          <pc:docMk/>
          <pc:sldMk cId="1480484502" sldId="696"/>
        </pc:sldMkLst>
      </pc:sldChg>
      <pc:sldChg chg="del">
        <pc:chgData name="Dong Ye" userId="11955cfe-926f-4637-a1db-b5f3c7e55ec8" providerId="ADAL" clId="{421E219C-E811-411C-BD34-854D7F5D0890}" dt="2023-08-23T02:32:29.458" v="413" actId="47"/>
        <pc:sldMkLst>
          <pc:docMk/>
          <pc:sldMk cId="2886301469" sldId="697"/>
        </pc:sldMkLst>
      </pc:sldChg>
      <pc:sldChg chg="del">
        <pc:chgData name="Dong Ye" userId="11955cfe-926f-4637-a1db-b5f3c7e55ec8" providerId="ADAL" clId="{421E219C-E811-411C-BD34-854D7F5D0890}" dt="2023-08-23T02:32:29.458" v="413" actId="47"/>
        <pc:sldMkLst>
          <pc:docMk/>
          <pc:sldMk cId="379090987" sldId="698"/>
        </pc:sldMkLst>
      </pc:sldChg>
      <pc:sldChg chg="del">
        <pc:chgData name="Dong Ye" userId="11955cfe-926f-4637-a1db-b5f3c7e55ec8" providerId="ADAL" clId="{421E219C-E811-411C-BD34-854D7F5D0890}" dt="2023-08-23T02:32:29.458" v="413" actId="47"/>
        <pc:sldMkLst>
          <pc:docMk/>
          <pc:sldMk cId="2607969" sldId="699"/>
        </pc:sldMkLst>
      </pc:sldChg>
      <pc:sldChg chg="del">
        <pc:chgData name="Dong Ye" userId="11955cfe-926f-4637-a1db-b5f3c7e55ec8" providerId="ADAL" clId="{421E219C-E811-411C-BD34-854D7F5D0890}" dt="2023-08-23T02:32:29.458" v="413" actId="47"/>
        <pc:sldMkLst>
          <pc:docMk/>
          <pc:sldMk cId="2582914339" sldId="700"/>
        </pc:sldMkLst>
      </pc:sldChg>
      <pc:sldChg chg="del">
        <pc:chgData name="Dong Ye" userId="11955cfe-926f-4637-a1db-b5f3c7e55ec8" providerId="ADAL" clId="{421E219C-E811-411C-BD34-854D7F5D0890}" dt="2023-08-23T02:32:29.458" v="413" actId="47"/>
        <pc:sldMkLst>
          <pc:docMk/>
          <pc:sldMk cId="2618403664" sldId="701"/>
        </pc:sldMkLst>
      </pc:sldChg>
      <pc:sldChg chg="del">
        <pc:chgData name="Dong Ye" userId="11955cfe-926f-4637-a1db-b5f3c7e55ec8" providerId="ADAL" clId="{421E219C-E811-411C-BD34-854D7F5D0890}" dt="2023-08-23T02:32:29.458" v="413" actId="47"/>
        <pc:sldMkLst>
          <pc:docMk/>
          <pc:sldMk cId="3272016854" sldId="702"/>
        </pc:sldMkLst>
      </pc:sldChg>
      <pc:sldChg chg="del">
        <pc:chgData name="Dong Ye" userId="11955cfe-926f-4637-a1db-b5f3c7e55ec8" providerId="ADAL" clId="{421E219C-E811-411C-BD34-854D7F5D0890}" dt="2023-08-23T02:32:29.458" v="413" actId="47"/>
        <pc:sldMkLst>
          <pc:docMk/>
          <pc:sldMk cId="1524557345" sldId="703"/>
        </pc:sldMkLst>
      </pc:sldChg>
      <pc:sldChg chg="del">
        <pc:chgData name="Dong Ye" userId="11955cfe-926f-4637-a1db-b5f3c7e55ec8" providerId="ADAL" clId="{421E219C-E811-411C-BD34-854D7F5D0890}" dt="2023-08-23T02:32:29.458" v="413" actId="47"/>
        <pc:sldMkLst>
          <pc:docMk/>
          <pc:sldMk cId="2834391317" sldId="704"/>
        </pc:sldMkLst>
      </pc:sldChg>
      <pc:sldChg chg="del">
        <pc:chgData name="Dong Ye" userId="11955cfe-926f-4637-a1db-b5f3c7e55ec8" providerId="ADAL" clId="{421E219C-E811-411C-BD34-854D7F5D0890}" dt="2023-08-23T02:32:29.458" v="413" actId="47"/>
        <pc:sldMkLst>
          <pc:docMk/>
          <pc:sldMk cId="2951781850" sldId="705"/>
        </pc:sldMkLst>
      </pc:sldChg>
      <pc:sldChg chg="del">
        <pc:chgData name="Dong Ye" userId="11955cfe-926f-4637-a1db-b5f3c7e55ec8" providerId="ADAL" clId="{421E219C-E811-411C-BD34-854D7F5D0890}" dt="2023-08-23T02:32:29.458" v="413" actId="47"/>
        <pc:sldMkLst>
          <pc:docMk/>
          <pc:sldMk cId="2747162714" sldId="706"/>
        </pc:sldMkLst>
      </pc:sldChg>
      <pc:sldChg chg="del">
        <pc:chgData name="Dong Ye" userId="11955cfe-926f-4637-a1db-b5f3c7e55ec8" providerId="ADAL" clId="{421E219C-E811-411C-BD34-854D7F5D0890}" dt="2023-08-23T02:32:29.458" v="413" actId="47"/>
        <pc:sldMkLst>
          <pc:docMk/>
          <pc:sldMk cId="3392711201" sldId="707"/>
        </pc:sldMkLst>
      </pc:sldChg>
      <pc:sldChg chg="del">
        <pc:chgData name="Dong Ye" userId="11955cfe-926f-4637-a1db-b5f3c7e55ec8" providerId="ADAL" clId="{421E219C-E811-411C-BD34-854D7F5D0890}" dt="2023-08-23T02:32:29.458" v="413" actId="47"/>
        <pc:sldMkLst>
          <pc:docMk/>
          <pc:sldMk cId="1186240535" sldId="708"/>
        </pc:sldMkLst>
      </pc:sldChg>
      <pc:sldChg chg="del">
        <pc:chgData name="Dong Ye" userId="11955cfe-926f-4637-a1db-b5f3c7e55ec8" providerId="ADAL" clId="{421E219C-E811-411C-BD34-854D7F5D0890}" dt="2023-08-23T01:37:09.853" v="41" actId="47"/>
        <pc:sldMkLst>
          <pc:docMk/>
          <pc:sldMk cId="2225979992" sldId="709"/>
        </pc:sldMkLst>
      </pc:sldChg>
      <pc:sldChg chg="del">
        <pc:chgData name="Dong Ye" userId="11955cfe-926f-4637-a1db-b5f3c7e55ec8" providerId="ADAL" clId="{421E219C-E811-411C-BD34-854D7F5D0890}" dt="2023-08-23T01:37:12.338" v="43" actId="47"/>
        <pc:sldMkLst>
          <pc:docMk/>
          <pc:sldMk cId="896313028" sldId="710"/>
        </pc:sldMkLst>
      </pc:sldChg>
      <pc:sldChg chg="del">
        <pc:chgData name="Dong Ye" userId="11955cfe-926f-4637-a1db-b5f3c7e55ec8" providerId="ADAL" clId="{421E219C-E811-411C-BD34-854D7F5D0890}" dt="2023-08-23T02:32:29.458" v="413" actId="47"/>
        <pc:sldMkLst>
          <pc:docMk/>
          <pc:sldMk cId="917042096" sldId="711"/>
        </pc:sldMkLst>
      </pc:sldChg>
      <pc:sldChg chg="del">
        <pc:chgData name="Dong Ye" userId="11955cfe-926f-4637-a1db-b5f3c7e55ec8" providerId="ADAL" clId="{421E219C-E811-411C-BD34-854D7F5D0890}" dt="2023-08-23T01:36:57.610" v="33" actId="47"/>
        <pc:sldMkLst>
          <pc:docMk/>
          <pc:sldMk cId="2647145952" sldId="719"/>
        </pc:sldMkLst>
      </pc:sldChg>
      <pc:sldChg chg="del">
        <pc:chgData name="Dong Ye" userId="11955cfe-926f-4637-a1db-b5f3c7e55ec8" providerId="ADAL" clId="{421E219C-E811-411C-BD34-854D7F5D0890}" dt="2023-08-23T01:37:10.714" v="42" actId="47"/>
        <pc:sldMkLst>
          <pc:docMk/>
          <pc:sldMk cId="3728587733" sldId="720"/>
        </pc:sldMkLst>
      </pc:sldChg>
      <pc:sldChg chg="del">
        <pc:chgData name="Dong Ye" userId="11955cfe-926f-4637-a1db-b5f3c7e55ec8" providerId="ADAL" clId="{421E219C-E811-411C-BD34-854D7F5D0890}" dt="2023-08-23T01:37:35.761" v="61" actId="47"/>
        <pc:sldMkLst>
          <pc:docMk/>
          <pc:sldMk cId="179761856" sldId="721"/>
        </pc:sldMkLst>
      </pc:sldChg>
      <pc:sldChg chg="del">
        <pc:chgData name="Dong Ye" userId="11955cfe-926f-4637-a1db-b5f3c7e55ec8" providerId="ADAL" clId="{421E219C-E811-411C-BD34-854D7F5D0890}" dt="2023-08-23T01:37:44.059" v="68" actId="47"/>
        <pc:sldMkLst>
          <pc:docMk/>
          <pc:sldMk cId="2439763309" sldId="722"/>
        </pc:sldMkLst>
      </pc:sldChg>
      <pc:sldChg chg="del">
        <pc:chgData name="Dong Ye" userId="11955cfe-926f-4637-a1db-b5f3c7e55ec8" providerId="ADAL" clId="{421E219C-E811-411C-BD34-854D7F5D0890}" dt="2023-08-23T01:37:17.019" v="47" actId="47"/>
        <pc:sldMkLst>
          <pc:docMk/>
          <pc:sldMk cId="322463567" sldId="723"/>
        </pc:sldMkLst>
      </pc:sldChg>
      <pc:sldChg chg="del">
        <pc:chgData name="Dong Ye" userId="11955cfe-926f-4637-a1db-b5f3c7e55ec8" providerId="ADAL" clId="{421E219C-E811-411C-BD34-854D7F5D0890}" dt="2023-08-23T01:37:22.843" v="51" actId="47"/>
        <pc:sldMkLst>
          <pc:docMk/>
          <pc:sldMk cId="247581167" sldId="724"/>
        </pc:sldMkLst>
      </pc:sldChg>
      <pc:sldChg chg="add del">
        <pc:chgData name="Dong Ye" userId="11955cfe-926f-4637-a1db-b5f3c7e55ec8" providerId="ADAL" clId="{421E219C-E811-411C-BD34-854D7F5D0890}" dt="2023-08-23T01:38:42.097" v="82" actId="47"/>
        <pc:sldMkLst>
          <pc:docMk/>
          <pc:sldMk cId="1665191684" sldId="725"/>
        </pc:sldMkLst>
      </pc:sldChg>
      <pc:sldChg chg="del">
        <pc:chgData name="Dong Ye" userId="11955cfe-926f-4637-a1db-b5f3c7e55ec8" providerId="ADAL" clId="{421E219C-E811-411C-BD34-854D7F5D0890}" dt="2023-08-23T02:32:29.458" v="413" actId="47"/>
        <pc:sldMkLst>
          <pc:docMk/>
          <pc:sldMk cId="1588570286" sldId="726"/>
        </pc:sldMkLst>
      </pc:sldChg>
      <pc:sldChg chg="del">
        <pc:chgData name="Dong Ye" userId="11955cfe-926f-4637-a1db-b5f3c7e55ec8" providerId="ADAL" clId="{421E219C-E811-411C-BD34-854D7F5D0890}" dt="2023-08-23T02:32:29.458" v="413" actId="47"/>
        <pc:sldMkLst>
          <pc:docMk/>
          <pc:sldMk cId="341807038" sldId="727"/>
        </pc:sldMkLst>
      </pc:sldChg>
      <pc:sldChg chg="del">
        <pc:chgData name="Dong Ye" userId="11955cfe-926f-4637-a1db-b5f3c7e55ec8" providerId="ADAL" clId="{421E219C-E811-411C-BD34-854D7F5D0890}" dt="2023-08-23T02:32:29.458" v="413" actId="47"/>
        <pc:sldMkLst>
          <pc:docMk/>
          <pc:sldMk cId="2714100787" sldId="728"/>
        </pc:sldMkLst>
      </pc:sldChg>
      <pc:sldChg chg="del">
        <pc:chgData name="Dong Ye" userId="11955cfe-926f-4637-a1db-b5f3c7e55ec8" providerId="ADAL" clId="{421E219C-E811-411C-BD34-854D7F5D0890}" dt="2023-08-23T02:32:29.458" v="413" actId="47"/>
        <pc:sldMkLst>
          <pc:docMk/>
          <pc:sldMk cId="2236214692" sldId="729"/>
        </pc:sldMkLst>
      </pc:sldChg>
      <pc:sldChg chg="del">
        <pc:chgData name="Dong Ye" userId="11955cfe-926f-4637-a1db-b5f3c7e55ec8" providerId="ADAL" clId="{421E219C-E811-411C-BD34-854D7F5D0890}" dt="2023-08-23T02:32:29.458" v="413" actId="47"/>
        <pc:sldMkLst>
          <pc:docMk/>
          <pc:sldMk cId="1038248784" sldId="730"/>
        </pc:sldMkLst>
      </pc:sldChg>
      <pc:sldChg chg="modSp add mod">
        <pc:chgData name="Dong Ye" userId="11955cfe-926f-4637-a1db-b5f3c7e55ec8" providerId="ADAL" clId="{421E219C-E811-411C-BD34-854D7F5D0890}" dt="2023-08-23T01:40:31.858" v="86" actId="108"/>
        <pc:sldMkLst>
          <pc:docMk/>
          <pc:sldMk cId="3469010702" sldId="736"/>
        </pc:sldMkLst>
        <pc:spChg chg="mod">
          <ac:chgData name="Dong Ye" userId="11955cfe-926f-4637-a1db-b5f3c7e55ec8" providerId="ADAL" clId="{421E219C-E811-411C-BD34-854D7F5D0890}" dt="2023-08-23T01:40:31.858" v="86" actId="108"/>
          <ac:spMkLst>
            <pc:docMk/>
            <pc:sldMk cId="3469010702" sldId="736"/>
            <ac:spMk id="3" creationId="{5C0AE475-25F6-7923-1C3A-F9E438497BBB}"/>
          </ac:spMkLst>
        </pc:spChg>
      </pc:sldChg>
      <pc:sldChg chg="modSp add mod">
        <pc:chgData name="Dong Ye" userId="11955cfe-926f-4637-a1db-b5f3c7e55ec8" providerId="ADAL" clId="{421E219C-E811-411C-BD34-854D7F5D0890}" dt="2023-08-23T01:41:07.431" v="91" actId="108"/>
        <pc:sldMkLst>
          <pc:docMk/>
          <pc:sldMk cId="2663381901" sldId="737"/>
        </pc:sldMkLst>
        <pc:spChg chg="mod">
          <ac:chgData name="Dong Ye" userId="11955cfe-926f-4637-a1db-b5f3c7e55ec8" providerId="ADAL" clId="{421E219C-E811-411C-BD34-854D7F5D0890}" dt="2023-08-23T01:41:07.431" v="91" actId="108"/>
          <ac:spMkLst>
            <pc:docMk/>
            <pc:sldMk cId="2663381901" sldId="737"/>
            <ac:spMk id="3" creationId="{5C0AE475-25F6-7923-1C3A-F9E438497BBB}"/>
          </ac:spMkLst>
        </pc:spChg>
      </pc:sldChg>
      <pc:sldChg chg="modSp add mod">
        <pc:chgData name="Dong Ye" userId="11955cfe-926f-4637-a1db-b5f3c7e55ec8" providerId="ADAL" clId="{421E219C-E811-411C-BD34-854D7F5D0890}" dt="2023-08-23T01:41:20.687" v="93" actId="108"/>
        <pc:sldMkLst>
          <pc:docMk/>
          <pc:sldMk cId="604521571" sldId="738"/>
        </pc:sldMkLst>
        <pc:spChg chg="mod">
          <ac:chgData name="Dong Ye" userId="11955cfe-926f-4637-a1db-b5f3c7e55ec8" providerId="ADAL" clId="{421E219C-E811-411C-BD34-854D7F5D0890}" dt="2023-08-23T01:41:20.687" v="93" actId="108"/>
          <ac:spMkLst>
            <pc:docMk/>
            <pc:sldMk cId="604521571" sldId="738"/>
            <ac:spMk id="3" creationId="{5C0AE475-25F6-7923-1C3A-F9E438497BBB}"/>
          </ac:spMkLst>
        </pc:spChg>
      </pc:sldChg>
      <pc:sldChg chg="addSp delSp modSp new mod">
        <pc:chgData name="Dong Ye" userId="11955cfe-926f-4637-a1db-b5f3c7e55ec8" providerId="ADAL" clId="{421E219C-E811-411C-BD34-854D7F5D0890}" dt="2023-08-23T01:43:59.657" v="123" actId="1076"/>
        <pc:sldMkLst>
          <pc:docMk/>
          <pc:sldMk cId="3341469566" sldId="739"/>
        </pc:sldMkLst>
        <pc:spChg chg="del">
          <ac:chgData name="Dong Ye" userId="11955cfe-926f-4637-a1db-b5f3c7e55ec8" providerId="ADAL" clId="{421E219C-E811-411C-BD34-854D7F5D0890}" dt="2023-08-23T01:41:50.963" v="105" actId="478"/>
          <ac:spMkLst>
            <pc:docMk/>
            <pc:sldMk cId="3341469566" sldId="739"/>
            <ac:spMk id="2" creationId="{86D25CCC-4AD4-F14B-63FA-CF6005369B09}"/>
          </ac:spMkLst>
        </pc:spChg>
        <pc:spChg chg="mod">
          <ac:chgData name="Dong Ye" userId="11955cfe-926f-4637-a1db-b5f3c7e55ec8" providerId="ADAL" clId="{421E219C-E811-411C-BD34-854D7F5D0890}" dt="2023-08-23T01:43:09.574" v="117" actId="12"/>
          <ac:spMkLst>
            <pc:docMk/>
            <pc:sldMk cId="3341469566" sldId="739"/>
            <ac:spMk id="3" creationId="{A5254602-55BD-42A4-19F1-8458A7DA5F64}"/>
          </ac:spMkLst>
        </pc:spChg>
        <pc:spChg chg="del">
          <ac:chgData name="Dong Ye" userId="11955cfe-926f-4637-a1db-b5f3c7e55ec8" providerId="ADAL" clId="{421E219C-E811-411C-BD34-854D7F5D0890}" dt="2023-08-23T01:41:55.120" v="106" actId="478"/>
          <ac:spMkLst>
            <pc:docMk/>
            <pc:sldMk cId="3341469566" sldId="739"/>
            <ac:spMk id="4" creationId="{55D0D70A-92B0-4553-F7F1-946F7D64E858}"/>
          </ac:spMkLst>
        </pc:spChg>
        <pc:picChg chg="add mod">
          <ac:chgData name="Dong Ye" userId="11955cfe-926f-4637-a1db-b5f3c7e55ec8" providerId="ADAL" clId="{421E219C-E811-411C-BD34-854D7F5D0890}" dt="2023-08-23T01:43:59.657" v="123" actId="1076"/>
          <ac:picMkLst>
            <pc:docMk/>
            <pc:sldMk cId="3341469566" sldId="739"/>
            <ac:picMk id="5" creationId="{F6229A24-E314-8E47-1D08-59AA5A43FDE4}"/>
          </ac:picMkLst>
        </pc:picChg>
      </pc:sldChg>
      <pc:sldChg chg="modSp new mod">
        <pc:chgData name="Dong Ye" userId="11955cfe-926f-4637-a1db-b5f3c7e55ec8" providerId="ADAL" clId="{421E219C-E811-411C-BD34-854D7F5D0890}" dt="2023-08-23T01:49:12.844" v="143" actId="2711"/>
        <pc:sldMkLst>
          <pc:docMk/>
          <pc:sldMk cId="1431511680" sldId="740"/>
        </pc:sldMkLst>
        <pc:spChg chg="mod">
          <ac:chgData name="Dong Ye" userId="11955cfe-926f-4637-a1db-b5f3c7e55ec8" providerId="ADAL" clId="{421E219C-E811-411C-BD34-854D7F5D0890}" dt="2023-08-23T01:47:29.030" v="127" actId="108"/>
          <ac:spMkLst>
            <pc:docMk/>
            <pc:sldMk cId="1431511680" sldId="740"/>
            <ac:spMk id="2" creationId="{E77F71CA-BEC4-A60D-6D26-C3E88947B94A}"/>
          </ac:spMkLst>
        </pc:spChg>
        <pc:spChg chg="mod">
          <ac:chgData name="Dong Ye" userId="11955cfe-926f-4637-a1db-b5f3c7e55ec8" providerId="ADAL" clId="{421E219C-E811-411C-BD34-854D7F5D0890}" dt="2023-08-23T01:49:12.844" v="143" actId="2711"/>
          <ac:spMkLst>
            <pc:docMk/>
            <pc:sldMk cId="1431511680" sldId="740"/>
            <ac:spMk id="3" creationId="{27788ED2-91B7-A537-B912-2676AAD15347}"/>
          </ac:spMkLst>
        </pc:spChg>
      </pc:sldChg>
      <pc:sldChg chg="addSp delSp modSp add mod">
        <pc:chgData name="Dong Ye" userId="11955cfe-926f-4637-a1db-b5f3c7e55ec8" providerId="ADAL" clId="{421E219C-E811-411C-BD34-854D7F5D0890}" dt="2023-08-23T01:52:19.036" v="162" actId="22"/>
        <pc:sldMkLst>
          <pc:docMk/>
          <pc:sldMk cId="1940338267" sldId="741"/>
        </pc:sldMkLst>
        <pc:spChg chg="del">
          <ac:chgData name="Dong Ye" userId="11955cfe-926f-4637-a1db-b5f3c7e55ec8" providerId="ADAL" clId="{421E219C-E811-411C-BD34-854D7F5D0890}" dt="2023-08-23T01:49:25.441" v="145" actId="478"/>
          <ac:spMkLst>
            <pc:docMk/>
            <pc:sldMk cId="1940338267" sldId="741"/>
            <ac:spMk id="3" creationId="{27788ED2-91B7-A537-B912-2676AAD15347}"/>
          </ac:spMkLst>
        </pc:spChg>
        <pc:spChg chg="add del mod">
          <ac:chgData name="Dong Ye" userId="11955cfe-926f-4637-a1db-b5f3c7e55ec8" providerId="ADAL" clId="{421E219C-E811-411C-BD34-854D7F5D0890}" dt="2023-08-23T01:49:28.151" v="146" actId="478"/>
          <ac:spMkLst>
            <pc:docMk/>
            <pc:sldMk cId="1940338267" sldId="741"/>
            <ac:spMk id="5" creationId="{8ADAC313-0F39-9E95-7EC4-1A6BF8115F7F}"/>
          </ac:spMkLst>
        </pc:spChg>
        <pc:spChg chg="add mod">
          <ac:chgData name="Dong Ye" userId="11955cfe-926f-4637-a1db-b5f3c7e55ec8" providerId="ADAL" clId="{421E219C-E811-411C-BD34-854D7F5D0890}" dt="2023-08-23T01:50:05.016" v="149" actId="2711"/>
          <ac:spMkLst>
            <pc:docMk/>
            <pc:sldMk cId="1940338267" sldId="741"/>
            <ac:spMk id="7" creationId="{E73536E0-7CED-F2A3-3947-119A93309805}"/>
          </ac:spMkLst>
        </pc:spChg>
        <pc:spChg chg="add del">
          <ac:chgData name="Dong Ye" userId="11955cfe-926f-4637-a1db-b5f3c7e55ec8" providerId="ADAL" clId="{421E219C-E811-411C-BD34-854D7F5D0890}" dt="2023-08-23T01:50:31.526" v="151" actId="22"/>
          <ac:spMkLst>
            <pc:docMk/>
            <pc:sldMk cId="1940338267" sldId="741"/>
            <ac:spMk id="9" creationId="{207C40D0-D09B-37B9-BE7E-917B90352B41}"/>
          </ac:spMkLst>
        </pc:spChg>
        <pc:picChg chg="add mod">
          <ac:chgData name="Dong Ye" userId="11955cfe-926f-4637-a1db-b5f3c7e55ec8" providerId="ADAL" clId="{421E219C-E811-411C-BD34-854D7F5D0890}" dt="2023-08-23T01:51:26.079" v="156" actId="1440"/>
          <ac:picMkLst>
            <pc:docMk/>
            <pc:sldMk cId="1940338267" sldId="741"/>
            <ac:picMk id="11" creationId="{8329D434-9B26-57A3-2BA5-DAF21ACE7A35}"/>
          </ac:picMkLst>
        </pc:picChg>
        <pc:picChg chg="add del">
          <ac:chgData name="Dong Ye" userId="11955cfe-926f-4637-a1db-b5f3c7e55ec8" providerId="ADAL" clId="{421E219C-E811-411C-BD34-854D7F5D0890}" dt="2023-08-23T01:52:09.097" v="158" actId="22"/>
          <ac:picMkLst>
            <pc:docMk/>
            <pc:sldMk cId="1940338267" sldId="741"/>
            <ac:picMk id="13" creationId="{2D591622-D7D5-B379-24E2-EE356C6425D3}"/>
          </ac:picMkLst>
        </pc:picChg>
        <pc:picChg chg="add del">
          <ac:chgData name="Dong Ye" userId="11955cfe-926f-4637-a1db-b5f3c7e55ec8" providerId="ADAL" clId="{421E219C-E811-411C-BD34-854D7F5D0890}" dt="2023-08-23T01:52:14.292" v="160" actId="22"/>
          <ac:picMkLst>
            <pc:docMk/>
            <pc:sldMk cId="1940338267" sldId="741"/>
            <ac:picMk id="15" creationId="{C5AF2C02-2FFA-8767-BD49-75C0C0F51E41}"/>
          </ac:picMkLst>
        </pc:picChg>
        <pc:picChg chg="add del">
          <ac:chgData name="Dong Ye" userId="11955cfe-926f-4637-a1db-b5f3c7e55ec8" providerId="ADAL" clId="{421E219C-E811-411C-BD34-854D7F5D0890}" dt="2023-08-23T01:52:19.036" v="162" actId="22"/>
          <ac:picMkLst>
            <pc:docMk/>
            <pc:sldMk cId="1940338267" sldId="741"/>
            <ac:picMk id="17" creationId="{7F73B829-1E63-D38D-1BE2-FFC87C81F065}"/>
          </ac:picMkLst>
        </pc:picChg>
      </pc:sldChg>
      <pc:sldChg chg="delSp modSp add mod">
        <pc:chgData name="Dong Ye" userId="11955cfe-926f-4637-a1db-b5f3c7e55ec8" providerId="ADAL" clId="{421E219C-E811-411C-BD34-854D7F5D0890}" dt="2023-08-23T01:56:20.960" v="185" actId="113"/>
        <pc:sldMkLst>
          <pc:docMk/>
          <pc:sldMk cId="4250964131" sldId="742"/>
        </pc:sldMkLst>
        <pc:spChg chg="mod">
          <ac:chgData name="Dong Ye" userId="11955cfe-926f-4637-a1db-b5f3c7e55ec8" providerId="ADAL" clId="{421E219C-E811-411C-BD34-854D7F5D0890}" dt="2023-08-23T01:52:58.817" v="166" actId="6549"/>
          <ac:spMkLst>
            <pc:docMk/>
            <pc:sldMk cId="4250964131" sldId="742"/>
            <ac:spMk id="2" creationId="{E77F71CA-BEC4-A60D-6D26-C3E88947B94A}"/>
          </ac:spMkLst>
        </pc:spChg>
        <pc:spChg chg="mod">
          <ac:chgData name="Dong Ye" userId="11955cfe-926f-4637-a1db-b5f3c7e55ec8" providerId="ADAL" clId="{421E219C-E811-411C-BD34-854D7F5D0890}" dt="2023-08-23T01:56:20.960" v="185" actId="113"/>
          <ac:spMkLst>
            <pc:docMk/>
            <pc:sldMk cId="4250964131" sldId="742"/>
            <ac:spMk id="7" creationId="{E73536E0-7CED-F2A3-3947-119A93309805}"/>
          </ac:spMkLst>
        </pc:spChg>
        <pc:picChg chg="del">
          <ac:chgData name="Dong Ye" userId="11955cfe-926f-4637-a1db-b5f3c7e55ec8" providerId="ADAL" clId="{421E219C-E811-411C-BD34-854D7F5D0890}" dt="2023-08-23T01:55:09.808" v="169" actId="478"/>
          <ac:picMkLst>
            <pc:docMk/>
            <pc:sldMk cId="4250964131" sldId="742"/>
            <ac:picMk id="11" creationId="{8329D434-9B26-57A3-2BA5-DAF21ACE7A35}"/>
          </ac:picMkLst>
        </pc:picChg>
      </pc:sldChg>
      <pc:sldChg chg="addSp delSp modSp add mod">
        <pc:chgData name="Dong Ye" userId="11955cfe-926f-4637-a1db-b5f3c7e55ec8" providerId="ADAL" clId="{421E219C-E811-411C-BD34-854D7F5D0890}" dt="2023-08-23T01:59:40.457" v="197" actId="1440"/>
        <pc:sldMkLst>
          <pc:docMk/>
          <pc:sldMk cId="2324864866" sldId="743"/>
        </pc:sldMkLst>
        <pc:spChg chg="add mod">
          <ac:chgData name="Dong Ye" userId="11955cfe-926f-4637-a1db-b5f3c7e55ec8" providerId="ADAL" clId="{421E219C-E811-411C-BD34-854D7F5D0890}" dt="2023-08-23T01:57:52.885" v="193" actId="255"/>
          <ac:spMkLst>
            <pc:docMk/>
            <pc:sldMk cId="2324864866" sldId="743"/>
            <ac:spMk id="3" creationId="{C2138381-481B-03A0-F759-3C85580458E8}"/>
          </ac:spMkLst>
        </pc:spChg>
        <pc:spChg chg="del">
          <ac:chgData name="Dong Ye" userId="11955cfe-926f-4637-a1db-b5f3c7e55ec8" providerId="ADAL" clId="{421E219C-E811-411C-BD34-854D7F5D0890}" dt="2023-08-23T01:57:11.243" v="187" actId="478"/>
          <ac:spMkLst>
            <pc:docMk/>
            <pc:sldMk cId="2324864866" sldId="743"/>
            <ac:spMk id="7" creationId="{E73536E0-7CED-F2A3-3947-119A93309805}"/>
          </ac:spMkLst>
        </pc:spChg>
        <pc:picChg chg="add mod">
          <ac:chgData name="Dong Ye" userId="11955cfe-926f-4637-a1db-b5f3c7e55ec8" providerId="ADAL" clId="{421E219C-E811-411C-BD34-854D7F5D0890}" dt="2023-08-23T01:59:40.457" v="197" actId="1440"/>
          <ac:picMkLst>
            <pc:docMk/>
            <pc:sldMk cId="2324864866" sldId="743"/>
            <ac:picMk id="5" creationId="{8D972E34-CD41-D992-D025-CB2E4025009C}"/>
          </ac:picMkLst>
        </pc:picChg>
      </pc:sldChg>
      <pc:sldChg chg="addSp modSp add mod">
        <pc:chgData name="Dong Ye" userId="11955cfe-926f-4637-a1db-b5f3c7e55ec8" providerId="ADAL" clId="{421E219C-E811-411C-BD34-854D7F5D0890}" dt="2023-08-23T02:07:31.720" v="222" actId="1440"/>
        <pc:sldMkLst>
          <pc:docMk/>
          <pc:sldMk cId="1755166657" sldId="744"/>
        </pc:sldMkLst>
        <pc:spChg chg="mod">
          <ac:chgData name="Dong Ye" userId="11955cfe-926f-4637-a1db-b5f3c7e55ec8" providerId="ADAL" clId="{421E219C-E811-411C-BD34-854D7F5D0890}" dt="2023-08-23T02:02:54.562" v="215" actId="20577"/>
          <ac:spMkLst>
            <pc:docMk/>
            <pc:sldMk cId="1755166657" sldId="744"/>
            <ac:spMk id="2" creationId="{E77F71CA-BEC4-A60D-6D26-C3E88947B94A}"/>
          </ac:spMkLst>
        </pc:spChg>
        <pc:spChg chg="mod">
          <ac:chgData name="Dong Ye" userId="11955cfe-926f-4637-a1db-b5f3c7e55ec8" providerId="ADAL" clId="{421E219C-E811-411C-BD34-854D7F5D0890}" dt="2023-08-23T02:03:24.865" v="217"/>
          <ac:spMkLst>
            <pc:docMk/>
            <pc:sldMk cId="1755166657" sldId="744"/>
            <ac:spMk id="7" creationId="{E73536E0-7CED-F2A3-3947-119A93309805}"/>
          </ac:spMkLst>
        </pc:spChg>
        <pc:picChg chg="add mod">
          <ac:chgData name="Dong Ye" userId="11955cfe-926f-4637-a1db-b5f3c7e55ec8" providerId="ADAL" clId="{421E219C-E811-411C-BD34-854D7F5D0890}" dt="2023-08-23T02:07:31.720" v="222" actId="1440"/>
          <ac:picMkLst>
            <pc:docMk/>
            <pc:sldMk cId="1755166657" sldId="744"/>
            <ac:picMk id="4" creationId="{8385BB30-05D7-3F92-800F-462DF900BF55}"/>
          </ac:picMkLst>
        </pc:picChg>
      </pc:sldChg>
      <pc:sldChg chg="addSp delSp modSp add mod">
        <pc:chgData name="Dong Ye" userId="11955cfe-926f-4637-a1db-b5f3c7e55ec8" providerId="ADAL" clId="{421E219C-E811-411C-BD34-854D7F5D0890}" dt="2023-08-23T02:10:41.991" v="252" actId="2711"/>
        <pc:sldMkLst>
          <pc:docMk/>
          <pc:sldMk cId="2674072328" sldId="745"/>
        </pc:sldMkLst>
        <pc:spChg chg="mod">
          <ac:chgData name="Dong Ye" userId="11955cfe-926f-4637-a1db-b5f3c7e55ec8" providerId="ADAL" clId="{421E219C-E811-411C-BD34-854D7F5D0890}" dt="2023-08-23T02:08:09.786" v="244" actId="20577"/>
          <ac:spMkLst>
            <pc:docMk/>
            <pc:sldMk cId="2674072328" sldId="745"/>
            <ac:spMk id="2" creationId="{E77F71CA-BEC4-A60D-6D26-C3E88947B94A}"/>
          </ac:spMkLst>
        </pc:spChg>
        <pc:spChg chg="mod">
          <ac:chgData name="Dong Ye" userId="11955cfe-926f-4637-a1db-b5f3c7e55ec8" providerId="ADAL" clId="{421E219C-E811-411C-BD34-854D7F5D0890}" dt="2023-08-23T02:10:41.991" v="252" actId="2711"/>
          <ac:spMkLst>
            <pc:docMk/>
            <pc:sldMk cId="2674072328" sldId="745"/>
            <ac:spMk id="7" creationId="{E73536E0-7CED-F2A3-3947-119A93309805}"/>
          </ac:spMkLst>
        </pc:spChg>
        <pc:picChg chg="del">
          <ac:chgData name="Dong Ye" userId="11955cfe-926f-4637-a1db-b5f3c7e55ec8" providerId="ADAL" clId="{421E219C-E811-411C-BD34-854D7F5D0890}" dt="2023-08-23T02:10:01.723" v="246" actId="478"/>
          <ac:picMkLst>
            <pc:docMk/>
            <pc:sldMk cId="2674072328" sldId="745"/>
            <ac:picMk id="4" creationId="{8385BB30-05D7-3F92-800F-462DF900BF55}"/>
          </ac:picMkLst>
        </pc:picChg>
        <pc:picChg chg="add mod">
          <ac:chgData name="Dong Ye" userId="11955cfe-926f-4637-a1db-b5f3c7e55ec8" providerId="ADAL" clId="{421E219C-E811-411C-BD34-854D7F5D0890}" dt="2023-08-23T02:10:28.104" v="251" actId="1440"/>
          <ac:picMkLst>
            <pc:docMk/>
            <pc:sldMk cId="2674072328" sldId="745"/>
            <ac:picMk id="5" creationId="{914729D0-AF74-ADB3-8A41-DD58F73CE291}"/>
          </ac:picMkLst>
        </pc:picChg>
      </pc:sldChg>
      <pc:sldChg chg="addSp delSp modSp add mod">
        <pc:chgData name="Dong Ye" userId="11955cfe-926f-4637-a1db-b5f3c7e55ec8" providerId="ADAL" clId="{421E219C-E811-411C-BD34-854D7F5D0890}" dt="2023-08-23T02:21:19.032" v="356" actId="20577"/>
        <pc:sldMkLst>
          <pc:docMk/>
          <pc:sldMk cId="2931310205" sldId="746"/>
        </pc:sldMkLst>
        <pc:spChg chg="mod">
          <ac:chgData name="Dong Ye" userId="11955cfe-926f-4637-a1db-b5f3c7e55ec8" providerId="ADAL" clId="{421E219C-E811-411C-BD34-854D7F5D0890}" dt="2023-08-23T02:21:19.032" v="356" actId="20577"/>
          <ac:spMkLst>
            <pc:docMk/>
            <pc:sldMk cId="2931310205" sldId="746"/>
            <ac:spMk id="2" creationId="{E77F71CA-BEC4-A60D-6D26-C3E88947B94A}"/>
          </ac:spMkLst>
        </pc:spChg>
        <pc:spChg chg="mod">
          <ac:chgData name="Dong Ye" userId="11955cfe-926f-4637-a1db-b5f3c7e55ec8" providerId="ADAL" clId="{421E219C-E811-411C-BD34-854D7F5D0890}" dt="2023-08-23T02:19:08.345" v="302" actId="20577"/>
          <ac:spMkLst>
            <pc:docMk/>
            <pc:sldMk cId="2931310205" sldId="746"/>
            <ac:spMk id="7" creationId="{E73536E0-7CED-F2A3-3947-119A93309805}"/>
          </ac:spMkLst>
        </pc:spChg>
        <pc:picChg chg="del">
          <ac:chgData name="Dong Ye" userId="11955cfe-926f-4637-a1db-b5f3c7e55ec8" providerId="ADAL" clId="{421E219C-E811-411C-BD34-854D7F5D0890}" dt="2023-08-23T02:18:30.452" v="276" actId="478"/>
          <ac:picMkLst>
            <pc:docMk/>
            <pc:sldMk cId="2931310205" sldId="746"/>
            <ac:picMk id="4" creationId="{8385BB30-05D7-3F92-800F-462DF900BF55}"/>
          </ac:picMkLst>
        </pc:picChg>
        <pc:picChg chg="add mod">
          <ac:chgData name="Dong Ye" userId="11955cfe-926f-4637-a1db-b5f3c7e55ec8" providerId="ADAL" clId="{421E219C-E811-411C-BD34-854D7F5D0890}" dt="2023-08-23T02:19:12.560" v="303" actId="14100"/>
          <ac:picMkLst>
            <pc:docMk/>
            <pc:sldMk cId="2931310205" sldId="746"/>
            <ac:picMk id="5" creationId="{21D1B5FD-A095-9B17-436B-4305BCDA2C2E}"/>
          </ac:picMkLst>
        </pc:picChg>
      </pc:sldChg>
      <pc:sldChg chg="delSp modSp add mod ord">
        <pc:chgData name="Dong Ye" userId="11955cfe-926f-4637-a1db-b5f3c7e55ec8" providerId="ADAL" clId="{421E219C-E811-411C-BD34-854D7F5D0890}" dt="2023-08-23T02:21:07.885" v="352" actId="1076"/>
        <pc:sldMkLst>
          <pc:docMk/>
          <pc:sldMk cId="2379779846" sldId="747"/>
        </pc:sldMkLst>
        <pc:spChg chg="mod">
          <ac:chgData name="Dong Ye" userId="11955cfe-926f-4637-a1db-b5f3c7e55ec8" providerId="ADAL" clId="{421E219C-E811-411C-BD34-854D7F5D0890}" dt="2023-08-23T02:19:53.494" v="339" actId="20577"/>
          <ac:spMkLst>
            <pc:docMk/>
            <pc:sldMk cId="2379779846" sldId="747"/>
            <ac:spMk id="2" creationId="{E77F71CA-BEC4-A60D-6D26-C3E88947B94A}"/>
          </ac:spMkLst>
        </pc:spChg>
        <pc:spChg chg="mod">
          <ac:chgData name="Dong Ye" userId="11955cfe-926f-4637-a1db-b5f3c7e55ec8" providerId="ADAL" clId="{421E219C-E811-411C-BD34-854D7F5D0890}" dt="2023-08-23T02:21:07.885" v="352" actId="1076"/>
          <ac:spMkLst>
            <pc:docMk/>
            <pc:sldMk cId="2379779846" sldId="747"/>
            <ac:spMk id="7" creationId="{E73536E0-7CED-F2A3-3947-119A93309805}"/>
          </ac:spMkLst>
        </pc:spChg>
        <pc:picChg chg="del mod">
          <ac:chgData name="Dong Ye" userId="11955cfe-926f-4637-a1db-b5f3c7e55ec8" providerId="ADAL" clId="{421E219C-E811-411C-BD34-854D7F5D0890}" dt="2023-08-23T02:20:28.693" v="342" actId="478"/>
          <ac:picMkLst>
            <pc:docMk/>
            <pc:sldMk cId="2379779846" sldId="747"/>
            <ac:picMk id="4" creationId="{8385BB30-05D7-3F92-800F-462DF900BF55}"/>
          </ac:picMkLst>
        </pc:picChg>
      </pc:sldChg>
      <pc:sldChg chg="addSp delSp modSp add mod setBg">
        <pc:chgData name="Dong Ye" userId="11955cfe-926f-4637-a1db-b5f3c7e55ec8" providerId="ADAL" clId="{421E219C-E811-411C-BD34-854D7F5D0890}" dt="2023-08-23T02:25:18.626" v="380" actId="26606"/>
        <pc:sldMkLst>
          <pc:docMk/>
          <pc:sldMk cId="1707878212" sldId="748"/>
        </pc:sldMkLst>
        <pc:spChg chg="mod">
          <ac:chgData name="Dong Ye" userId="11955cfe-926f-4637-a1db-b5f3c7e55ec8" providerId="ADAL" clId="{421E219C-E811-411C-BD34-854D7F5D0890}" dt="2023-08-23T02:25:18.626" v="380" actId="26606"/>
          <ac:spMkLst>
            <pc:docMk/>
            <pc:sldMk cId="1707878212" sldId="748"/>
            <ac:spMk id="2" creationId="{E77F71CA-BEC4-A60D-6D26-C3E88947B94A}"/>
          </ac:spMkLst>
        </pc:spChg>
        <pc:spChg chg="del">
          <ac:chgData name="Dong Ye" userId="11955cfe-926f-4637-a1db-b5f3c7e55ec8" providerId="ADAL" clId="{421E219C-E811-411C-BD34-854D7F5D0890}" dt="2023-08-23T02:23:44.203" v="372" actId="478"/>
          <ac:spMkLst>
            <pc:docMk/>
            <pc:sldMk cId="1707878212" sldId="748"/>
            <ac:spMk id="7" creationId="{E73536E0-7CED-F2A3-3947-119A93309805}"/>
          </ac:spMkLst>
        </pc:spChg>
        <pc:spChg chg="add">
          <ac:chgData name="Dong Ye" userId="11955cfe-926f-4637-a1db-b5f3c7e55ec8" providerId="ADAL" clId="{421E219C-E811-411C-BD34-854D7F5D0890}" dt="2023-08-23T02:25:18.626" v="380" actId="26606"/>
          <ac:spMkLst>
            <pc:docMk/>
            <pc:sldMk cId="1707878212" sldId="748"/>
            <ac:spMk id="17" creationId="{9401732C-37EE-4B98-A709-9530173F3802}"/>
          </ac:spMkLst>
        </pc:spChg>
        <pc:grpChg chg="add">
          <ac:chgData name="Dong Ye" userId="11955cfe-926f-4637-a1db-b5f3c7e55ec8" providerId="ADAL" clId="{421E219C-E811-411C-BD34-854D7F5D0890}" dt="2023-08-23T02:25:18.626" v="380" actId="26606"/>
          <ac:grpSpMkLst>
            <pc:docMk/>
            <pc:sldMk cId="1707878212" sldId="748"/>
            <ac:grpSpMk id="9" creationId="{749C117F-F390-437B-ADB0-57E87EFF34F5}"/>
          </ac:grpSpMkLst>
        </pc:grpChg>
        <pc:grpChg chg="add">
          <ac:chgData name="Dong Ye" userId="11955cfe-926f-4637-a1db-b5f3c7e55ec8" providerId="ADAL" clId="{421E219C-E811-411C-BD34-854D7F5D0890}" dt="2023-08-23T02:25:18.626" v="380" actId="26606"/>
          <ac:grpSpMkLst>
            <pc:docMk/>
            <pc:sldMk cId="1707878212" sldId="748"/>
            <ac:grpSpMk id="19" creationId="{654E48C8-2A00-4C54-BC9C-B18EE49E9C13}"/>
          </ac:grpSpMkLst>
        </pc:grpChg>
        <pc:picChg chg="add mod">
          <ac:chgData name="Dong Ye" userId="11955cfe-926f-4637-a1db-b5f3c7e55ec8" providerId="ADAL" clId="{421E219C-E811-411C-BD34-854D7F5D0890}" dt="2023-08-23T02:25:18.626" v="380" actId="26606"/>
          <ac:picMkLst>
            <pc:docMk/>
            <pc:sldMk cId="1707878212" sldId="748"/>
            <ac:picMk id="4" creationId="{12F63EA3-A334-6741-3A6C-667D46C80E16}"/>
          </ac:picMkLst>
        </pc:picChg>
        <pc:picChg chg="del">
          <ac:chgData name="Dong Ye" userId="11955cfe-926f-4637-a1db-b5f3c7e55ec8" providerId="ADAL" clId="{421E219C-E811-411C-BD34-854D7F5D0890}" dt="2023-08-23T02:24:51.299" v="373" actId="478"/>
          <ac:picMkLst>
            <pc:docMk/>
            <pc:sldMk cId="1707878212" sldId="748"/>
            <ac:picMk id="5" creationId="{21D1B5FD-A095-9B17-436B-4305BCDA2C2E}"/>
          </ac:picMkLst>
        </pc:picChg>
        <pc:cxnChg chg="add">
          <ac:chgData name="Dong Ye" userId="11955cfe-926f-4637-a1db-b5f3c7e55ec8" providerId="ADAL" clId="{421E219C-E811-411C-BD34-854D7F5D0890}" dt="2023-08-23T02:25:18.626" v="380" actId="26606"/>
          <ac:cxnSpMkLst>
            <pc:docMk/>
            <pc:sldMk cId="1707878212" sldId="748"/>
            <ac:cxnSpMk id="15" creationId="{20742BC3-654B-4E41-9A6A-73A42E477639}"/>
          </ac:cxnSpMkLst>
        </pc:cxnChg>
      </pc:sldChg>
      <pc:sldChg chg="modSp add mod">
        <pc:chgData name="Dong Ye" userId="11955cfe-926f-4637-a1db-b5f3c7e55ec8" providerId="ADAL" clId="{421E219C-E811-411C-BD34-854D7F5D0890}" dt="2023-08-23T02:31:48.988" v="410" actId="20577"/>
        <pc:sldMkLst>
          <pc:docMk/>
          <pc:sldMk cId="1909762847" sldId="749"/>
        </pc:sldMkLst>
        <pc:spChg chg="mod">
          <ac:chgData name="Dong Ye" userId="11955cfe-926f-4637-a1db-b5f3c7e55ec8" providerId="ADAL" clId="{421E219C-E811-411C-BD34-854D7F5D0890}" dt="2023-08-23T02:30:11.026" v="403" actId="6549"/>
          <ac:spMkLst>
            <pc:docMk/>
            <pc:sldMk cId="1909762847" sldId="749"/>
            <ac:spMk id="2" creationId="{E77F71CA-BEC4-A60D-6D26-C3E88947B94A}"/>
          </ac:spMkLst>
        </pc:spChg>
        <pc:spChg chg="mod">
          <ac:chgData name="Dong Ye" userId="11955cfe-926f-4637-a1db-b5f3c7e55ec8" providerId="ADAL" clId="{421E219C-E811-411C-BD34-854D7F5D0890}" dt="2023-08-23T02:31:48.988" v="410" actId="20577"/>
          <ac:spMkLst>
            <pc:docMk/>
            <pc:sldMk cId="1909762847" sldId="749"/>
            <ac:spMk id="7" creationId="{E73536E0-7CED-F2A3-3947-119A93309805}"/>
          </ac:spMkLst>
        </pc:spChg>
      </pc:sldChg>
      <pc:sldChg chg="addSp delSp modSp add mod setBg">
        <pc:chgData name="Dong Ye" userId="11955cfe-926f-4637-a1db-b5f3c7e55ec8" providerId="ADAL" clId="{421E219C-E811-411C-BD34-854D7F5D0890}" dt="2023-08-23T02:38:27.241" v="451" actId="1076"/>
        <pc:sldMkLst>
          <pc:docMk/>
          <pc:sldMk cId="1907518420" sldId="750"/>
        </pc:sldMkLst>
        <pc:spChg chg="mod">
          <ac:chgData name="Dong Ye" userId="11955cfe-926f-4637-a1db-b5f3c7e55ec8" providerId="ADAL" clId="{421E219C-E811-411C-BD34-854D7F5D0890}" dt="2023-08-23T02:37:56.857" v="438" actId="26606"/>
          <ac:spMkLst>
            <pc:docMk/>
            <pc:sldMk cId="1907518420" sldId="750"/>
            <ac:spMk id="2" creationId="{E77F71CA-BEC4-A60D-6D26-C3E88947B94A}"/>
          </ac:spMkLst>
        </pc:spChg>
        <pc:spChg chg="add del">
          <ac:chgData name="Dong Ye" userId="11955cfe-926f-4637-a1db-b5f3c7e55ec8" providerId="ADAL" clId="{421E219C-E811-411C-BD34-854D7F5D0890}" dt="2023-08-23T02:34:32.517" v="420" actId="478"/>
          <ac:spMkLst>
            <pc:docMk/>
            <pc:sldMk cId="1907518420" sldId="750"/>
            <ac:spMk id="3" creationId="{28FFCF20-489C-4613-F95B-22113FB57D60}"/>
          </ac:spMkLst>
        </pc:spChg>
        <pc:spChg chg="add del mod">
          <ac:chgData name="Dong Ye" userId="11955cfe-926f-4637-a1db-b5f3c7e55ec8" providerId="ADAL" clId="{421E219C-E811-411C-BD34-854D7F5D0890}" dt="2023-08-23T02:34:34.252" v="421" actId="478"/>
          <ac:spMkLst>
            <pc:docMk/>
            <pc:sldMk cId="1907518420" sldId="750"/>
            <ac:spMk id="4" creationId="{37415C01-E01E-5495-1BBC-FF2B9F40ED5B}"/>
          </ac:spMkLst>
        </pc:spChg>
        <pc:spChg chg="add mod ord">
          <ac:chgData name="Dong Ye" userId="11955cfe-926f-4637-a1db-b5f3c7e55ec8" providerId="ADAL" clId="{421E219C-E811-411C-BD34-854D7F5D0890}" dt="2023-08-23T02:37:56.857" v="438" actId="26606"/>
          <ac:spMkLst>
            <pc:docMk/>
            <pc:sldMk cId="1907518420" sldId="750"/>
            <ac:spMk id="5" creationId="{86F7D648-B18F-86C2-9A57-743A3CC85E0F}"/>
          </ac:spMkLst>
        </pc:spChg>
        <pc:spChg chg="mod">
          <ac:chgData name="Dong Ye" userId="11955cfe-926f-4637-a1db-b5f3c7e55ec8" providerId="ADAL" clId="{421E219C-E811-411C-BD34-854D7F5D0890}" dt="2023-08-23T02:38:27.241" v="451" actId="1076"/>
          <ac:spMkLst>
            <pc:docMk/>
            <pc:sldMk cId="1907518420" sldId="750"/>
            <ac:spMk id="7" creationId="{E73536E0-7CED-F2A3-3947-119A93309805}"/>
          </ac:spMkLst>
        </pc:spChg>
        <pc:spChg chg="add del">
          <ac:chgData name="Dong Ye" userId="11955cfe-926f-4637-a1db-b5f3c7e55ec8" providerId="ADAL" clId="{421E219C-E811-411C-BD34-854D7F5D0890}" dt="2023-08-23T02:37:49.507" v="435" actId="26606"/>
          <ac:spMkLst>
            <pc:docMk/>
            <pc:sldMk cId="1907518420" sldId="750"/>
            <ac:spMk id="21" creationId="{7E61F402-3445-458A-9A2B-D28FD288390C}"/>
          </ac:spMkLst>
        </pc:spChg>
        <pc:spChg chg="add del">
          <ac:chgData name="Dong Ye" userId="11955cfe-926f-4637-a1db-b5f3c7e55ec8" providerId="ADAL" clId="{421E219C-E811-411C-BD34-854D7F5D0890}" dt="2023-08-23T02:37:56.769" v="437" actId="26606"/>
          <ac:spMkLst>
            <pc:docMk/>
            <pc:sldMk cId="1907518420" sldId="750"/>
            <ac:spMk id="34" creationId="{22AC0F86-9A78-4E84-A4B4-ADB8B2629A0C}"/>
          </ac:spMkLst>
        </pc:spChg>
        <pc:spChg chg="add del">
          <ac:chgData name="Dong Ye" userId="11955cfe-926f-4637-a1db-b5f3c7e55ec8" providerId="ADAL" clId="{421E219C-E811-411C-BD34-854D7F5D0890}" dt="2023-08-23T02:37:56.769" v="437" actId="26606"/>
          <ac:spMkLst>
            <pc:docMk/>
            <pc:sldMk cId="1907518420" sldId="750"/>
            <ac:spMk id="36" creationId="{69A54E25-1C05-48E5-A5CC-3778C1D3632D}"/>
          </ac:spMkLst>
        </pc:spChg>
        <pc:spChg chg="add">
          <ac:chgData name="Dong Ye" userId="11955cfe-926f-4637-a1db-b5f3c7e55ec8" providerId="ADAL" clId="{421E219C-E811-411C-BD34-854D7F5D0890}" dt="2023-08-23T02:37:56.857" v="438" actId="26606"/>
          <ac:spMkLst>
            <pc:docMk/>
            <pc:sldMk cId="1907518420" sldId="750"/>
            <ac:spMk id="40" creationId="{A440FBE6-72B7-43D4-A8EB-FDBC35FE56C6}"/>
          </ac:spMkLst>
        </pc:spChg>
        <pc:grpChg chg="add del">
          <ac:chgData name="Dong Ye" userId="11955cfe-926f-4637-a1db-b5f3c7e55ec8" providerId="ADAL" clId="{421E219C-E811-411C-BD34-854D7F5D0890}" dt="2023-08-23T02:37:49.507" v="435" actId="26606"/>
          <ac:grpSpMkLst>
            <pc:docMk/>
            <pc:sldMk cId="1907518420" sldId="750"/>
            <ac:grpSpMk id="13" creationId="{3F6D81C7-B083-478E-82FE-089A8CB72EB8}"/>
          </ac:grpSpMkLst>
        </pc:grpChg>
        <pc:grpChg chg="add del">
          <ac:chgData name="Dong Ye" userId="11955cfe-926f-4637-a1db-b5f3c7e55ec8" providerId="ADAL" clId="{421E219C-E811-411C-BD34-854D7F5D0890}" dt="2023-08-23T02:37:49.507" v="435" actId="26606"/>
          <ac:grpSpMkLst>
            <pc:docMk/>
            <pc:sldMk cId="1907518420" sldId="750"/>
            <ac:grpSpMk id="23" creationId="{A673C096-95AE-4644-B76C-1DF1B667DC44}"/>
          </ac:grpSpMkLst>
        </pc:grpChg>
        <pc:grpChg chg="add del">
          <ac:chgData name="Dong Ye" userId="11955cfe-926f-4637-a1db-b5f3c7e55ec8" providerId="ADAL" clId="{421E219C-E811-411C-BD34-854D7F5D0890}" dt="2023-08-23T02:37:56.769" v="437" actId="26606"/>
          <ac:grpSpMkLst>
            <pc:docMk/>
            <pc:sldMk cId="1907518420" sldId="750"/>
            <ac:grpSpMk id="32" creationId="{DFB5D1BB-0703-437B-BD1E-1D07F8A2730B}"/>
          </ac:grpSpMkLst>
        </pc:grpChg>
        <pc:grpChg chg="add del">
          <ac:chgData name="Dong Ye" userId="11955cfe-926f-4637-a1db-b5f3c7e55ec8" providerId="ADAL" clId="{421E219C-E811-411C-BD34-854D7F5D0890}" dt="2023-08-23T02:37:56.769" v="437" actId="26606"/>
          <ac:grpSpMkLst>
            <pc:docMk/>
            <pc:sldMk cId="1907518420" sldId="750"/>
            <ac:grpSpMk id="35" creationId="{4AF78B9E-8BE2-4706-9377-A05FA25ABABF}"/>
          </ac:grpSpMkLst>
        </pc:grpChg>
        <pc:grpChg chg="add">
          <ac:chgData name="Dong Ye" userId="11955cfe-926f-4637-a1db-b5f3c7e55ec8" providerId="ADAL" clId="{421E219C-E811-411C-BD34-854D7F5D0890}" dt="2023-08-23T02:37:56.857" v="438" actId="26606"/>
          <ac:grpSpMkLst>
            <pc:docMk/>
            <pc:sldMk cId="1907518420" sldId="750"/>
            <ac:grpSpMk id="38" creationId="{DFB5D1BB-0703-437B-BD1E-1D07F8A2730B}"/>
          </ac:grpSpMkLst>
        </pc:grpChg>
        <pc:grpChg chg="add">
          <ac:chgData name="Dong Ye" userId="11955cfe-926f-4637-a1db-b5f3c7e55ec8" providerId="ADAL" clId="{421E219C-E811-411C-BD34-854D7F5D0890}" dt="2023-08-23T02:37:56.857" v="438" actId="26606"/>
          <ac:grpSpMkLst>
            <pc:docMk/>
            <pc:sldMk cId="1907518420" sldId="750"/>
            <ac:grpSpMk id="41" creationId="{647B8492-BC4D-4046-B35A-C38E03494068}"/>
          </ac:grpSpMkLst>
        </pc:grpChg>
        <pc:picChg chg="add del mod ord">
          <ac:chgData name="Dong Ye" userId="11955cfe-926f-4637-a1db-b5f3c7e55ec8" providerId="ADAL" clId="{421E219C-E811-411C-BD34-854D7F5D0890}" dt="2023-08-23T02:38:03.846" v="440" actId="478"/>
          <ac:picMkLst>
            <pc:docMk/>
            <pc:sldMk cId="1907518420" sldId="750"/>
            <ac:picMk id="8" creationId="{9F2E9442-F17A-2F52-58AA-A369D46CF584}"/>
          </ac:picMkLst>
        </pc:picChg>
        <pc:picChg chg="add mod">
          <ac:chgData name="Dong Ye" userId="11955cfe-926f-4637-a1db-b5f3c7e55ec8" providerId="ADAL" clId="{421E219C-E811-411C-BD34-854D7F5D0890}" dt="2023-08-23T02:38:21.501" v="448" actId="1440"/>
          <ac:picMkLst>
            <pc:docMk/>
            <pc:sldMk cId="1907518420" sldId="750"/>
            <ac:picMk id="10" creationId="{F49014C0-81BA-28AF-F6AB-31663A9A4B4F}"/>
          </ac:picMkLst>
        </pc:picChg>
        <pc:cxnChg chg="add del">
          <ac:chgData name="Dong Ye" userId="11955cfe-926f-4637-a1db-b5f3c7e55ec8" providerId="ADAL" clId="{421E219C-E811-411C-BD34-854D7F5D0890}" dt="2023-08-23T02:37:49.507" v="435" actId="26606"/>
          <ac:cxnSpMkLst>
            <pc:docMk/>
            <pc:sldMk cId="1907518420" sldId="750"/>
            <ac:cxnSpMk id="19" creationId="{F06B54F2-CD11-4359-A7D6-DA7C76C091A6}"/>
          </ac:cxnSpMkLst>
        </pc:cxnChg>
        <pc:cxnChg chg="add del">
          <ac:chgData name="Dong Ye" userId="11955cfe-926f-4637-a1db-b5f3c7e55ec8" providerId="ADAL" clId="{421E219C-E811-411C-BD34-854D7F5D0890}" dt="2023-08-23T02:37:49.507" v="435" actId="26606"/>
          <ac:cxnSpMkLst>
            <pc:docMk/>
            <pc:sldMk cId="1907518420" sldId="750"/>
            <ac:cxnSpMk id="29" creationId="{2BE880E9-2B86-4CDB-B5B7-308745CDD19D}"/>
          </ac:cxnSpMkLst>
        </pc:cxnChg>
        <pc:cxnChg chg="add del">
          <ac:chgData name="Dong Ye" userId="11955cfe-926f-4637-a1db-b5f3c7e55ec8" providerId="ADAL" clId="{421E219C-E811-411C-BD34-854D7F5D0890}" dt="2023-08-23T02:37:56.769" v="437" actId="26606"/>
          <ac:cxnSpMkLst>
            <pc:docMk/>
            <pc:sldMk cId="1907518420" sldId="750"/>
            <ac:cxnSpMk id="31" creationId="{0E5D0023-B23E-4823-8D72-B07FFF8CAE96}"/>
          </ac:cxnSpMkLst>
        </pc:cxnChg>
        <pc:cxnChg chg="add del">
          <ac:chgData name="Dong Ye" userId="11955cfe-926f-4637-a1db-b5f3c7e55ec8" providerId="ADAL" clId="{421E219C-E811-411C-BD34-854D7F5D0890}" dt="2023-08-23T02:37:56.769" v="437" actId="26606"/>
          <ac:cxnSpMkLst>
            <pc:docMk/>
            <pc:sldMk cId="1907518420" sldId="750"/>
            <ac:cxnSpMk id="33" creationId="{883F92AF-2403-4558-B1D7-72130A1E4BC7}"/>
          </ac:cxnSpMkLst>
        </pc:cxnChg>
        <pc:cxnChg chg="add">
          <ac:chgData name="Dong Ye" userId="11955cfe-926f-4637-a1db-b5f3c7e55ec8" providerId="ADAL" clId="{421E219C-E811-411C-BD34-854D7F5D0890}" dt="2023-08-23T02:37:56.857" v="438" actId="26606"/>
          <ac:cxnSpMkLst>
            <pc:docMk/>
            <pc:sldMk cId="1907518420" sldId="750"/>
            <ac:cxnSpMk id="39" creationId="{883F92AF-2403-4558-B1D7-72130A1E4BC7}"/>
          </ac:cxnSpMkLst>
        </pc:cxnChg>
        <pc:cxnChg chg="add">
          <ac:chgData name="Dong Ye" userId="11955cfe-926f-4637-a1db-b5f3c7e55ec8" providerId="ADAL" clId="{421E219C-E811-411C-BD34-854D7F5D0890}" dt="2023-08-23T02:37:56.857" v="438" actId="26606"/>
          <ac:cxnSpMkLst>
            <pc:docMk/>
            <pc:sldMk cId="1907518420" sldId="750"/>
            <ac:cxnSpMk id="42" creationId="{16652DC1-CA18-4263-AC06-BAB0B05EC783}"/>
          </ac:cxnSpMkLst>
        </pc:cxnChg>
      </pc:sldChg>
      <pc:sldChg chg="addSp delSp modSp add mod setBg">
        <pc:chgData name="Dong Ye" userId="11955cfe-926f-4637-a1db-b5f3c7e55ec8" providerId="ADAL" clId="{421E219C-E811-411C-BD34-854D7F5D0890}" dt="2023-08-23T02:43:46.668" v="492" actId="20577"/>
        <pc:sldMkLst>
          <pc:docMk/>
          <pc:sldMk cId="1502161716" sldId="751"/>
        </pc:sldMkLst>
        <pc:spChg chg="mod">
          <ac:chgData name="Dong Ye" userId="11955cfe-926f-4637-a1db-b5f3c7e55ec8" providerId="ADAL" clId="{421E219C-E811-411C-BD34-854D7F5D0890}" dt="2023-08-23T02:43:46.668" v="492" actId="20577"/>
          <ac:spMkLst>
            <pc:docMk/>
            <pc:sldMk cId="1502161716" sldId="751"/>
            <ac:spMk id="2" creationId="{E77F71CA-BEC4-A60D-6D26-C3E88947B94A}"/>
          </ac:spMkLst>
        </pc:spChg>
        <pc:spChg chg="add del mod">
          <ac:chgData name="Dong Ye" userId="11955cfe-926f-4637-a1db-b5f3c7e55ec8" providerId="ADAL" clId="{421E219C-E811-411C-BD34-854D7F5D0890}" dt="2023-08-23T02:39:46.843" v="460" actId="478"/>
          <ac:spMkLst>
            <pc:docMk/>
            <pc:sldMk cId="1502161716" sldId="751"/>
            <ac:spMk id="3" creationId="{500D46A2-208F-BBB2-CF6C-EBD3932A1D72}"/>
          </ac:spMkLst>
        </pc:spChg>
        <pc:spChg chg="add del mod">
          <ac:chgData name="Dong Ye" userId="11955cfe-926f-4637-a1db-b5f3c7e55ec8" providerId="ADAL" clId="{421E219C-E811-411C-BD34-854D7F5D0890}" dt="2023-08-23T02:41:17.475" v="483" actId="478"/>
          <ac:spMkLst>
            <pc:docMk/>
            <pc:sldMk cId="1502161716" sldId="751"/>
            <ac:spMk id="4" creationId="{B3C17F7D-0B5A-5B50-11D7-2F637F9C3B98}"/>
          </ac:spMkLst>
        </pc:spChg>
        <pc:spChg chg="mod">
          <ac:chgData name="Dong Ye" userId="11955cfe-926f-4637-a1db-b5f3c7e55ec8" providerId="ADAL" clId="{421E219C-E811-411C-BD34-854D7F5D0890}" dt="2023-08-23T02:42:48.695" v="488" actId="14100"/>
          <ac:spMkLst>
            <pc:docMk/>
            <pc:sldMk cId="1502161716" sldId="751"/>
            <ac:spMk id="7" creationId="{E73536E0-7CED-F2A3-3947-119A93309805}"/>
          </ac:spMkLst>
        </pc:spChg>
        <pc:spChg chg="add">
          <ac:chgData name="Dong Ye" userId="11955cfe-926f-4637-a1db-b5f3c7e55ec8" providerId="ADAL" clId="{421E219C-E811-411C-BD34-854D7F5D0890}" dt="2023-08-23T02:42:37.768" v="485" actId="26606"/>
          <ac:spMkLst>
            <pc:docMk/>
            <pc:sldMk cId="1502161716" sldId="751"/>
            <ac:spMk id="20" creationId="{A440FBE6-72B7-43D4-A8EB-FDBC35FE56C6}"/>
          </ac:spMkLst>
        </pc:spChg>
        <pc:grpChg chg="add">
          <ac:chgData name="Dong Ye" userId="11955cfe-926f-4637-a1db-b5f3c7e55ec8" providerId="ADAL" clId="{421E219C-E811-411C-BD34-854D7F5D0890}" dt="2023-08-23T02:42:37.768" v="485" actId="26606"/>
          <ac:grpSpMkLst>
            <pc:docMk/>
            <pc:sldMk cId="1502161716" sldId="751"/>
            <ac:grpSpMk id="12" creationId="{DFB5D1BB-0703-437B-BD1E-1D07F8A2730B}"/>
          </ac:grpSpMkLst>
        </pc:grpChg>
        <pc:grpChg chg="add">
          <ac:chgData name="Dong Ye" userId="11955cfe-926f-4637-a1db-b5f3c7e55ec8" providerId="ADAL" clId="{421E219C-E811-411C-BD34-854D7F5D0890}" dt="2023-08-23T02:42:37.768" v="485" actId="26606"/>
          <ac:grpSpMkLst>
            <pc:docMk/>
            <pc:sldMk cId="1502161716" sldId="751"/>
            <ac:grpSpMk id="22" creationId="{647B8492-BC4D-4046-B35A-C38E03494068}"/>
          </ac:grpSpMkLst>
        </pc:grpChg>
        <pc:picChg chg="add del mod">
          <ac:chgData name="Dong Ye" userId="11955cfe-926f-4637-a1db-b5f3c7e55ec8" providerId="ADAL" clId="{421E219C-E811-411C-BD34-854D7F5D0890}" dt="2023-08-23T02:42:42.634" v="486" actId="478"/>
          <ac:picMkLst>
            <pc:docMk/>
            <pc:sldMk cId="1502161716" sldId="751"/>
            <ac:picMk id="6" creationId="{0155B01A-62AB-19E9-4BC5-1E50E3226B6C}"/>
          </ac:picMkLst>
        </pc:picChg>
        <pc:picChg chg="add mod">
          <ac:chgData name="Dong Ye" userId="11955cfe-926f-4637-a1db-b5f3c7e55ec8" providerId="ADAL" clId="{421E219C-E811-411C-BD34-854D7F5D0890}" dt="2023-08-23T02:42:58.582" v="491" actId="1076"/>
          <ac:picMkLst>
            <pc:docMk/>
            <pc:sldMk cId="1502161716" sldId="751"/>
            <ac:picMk id="9" creationId="{E60DD5BF-1890-5C09-AD28-120D15439F0F}"/>
          </ac:picMkLst>
        </pc:picChg>
        <pc:cxnChg chg="add">
          <ac:chgData name="Dong Ye" userId="11955cfe-926f-4637-a1db-b5f3c7e55ec8" providerId="ADAL" clId="{421E219C-E811-411C-BD34-854D7F5D0890}" dt="2023-08-23T02:42:37.768" v="485" actId="26606"/>
          <ac:cxnSpMkLst>
            <pc:docMk/>
            <pc:sldMk cId="1502161716" sldId="751"/>
            <ac:cxnSpMk id="18" creationId="{883F92AF-2403-4558-B1D7-72130A1E4BC7}"/>
          </ac:cxnSpMkLst>
        </pc:cxnChg>
        <pc:cxnChg chg="add">
          <ac:chgData name="Dong Ye" userId="11955cfe-926f-4637-a1db-b5f3c7e55ec8" providerId="ADAL" clId="{421E219C-E811-411C-BD34-854D7F5D0890}" dt="2023-08-23T02:42:37.768" v="485" actId="26606"/>
          <ac:cxnSpMkLst>
            <pc:docMk/>
            <pc:sldMk cId="1502161716" sldId="751"/>
            <ac:cxnSpMk id="28" creationId="{16652DC1-CA18-4263-AC06-BAB0B05EC783}"/>
          </ac:cxnSpMkLst>
        </pc:cxnChg>
      </pc:sldChg>
      <pc:sldChg chg="addSp delSp modSp add mod setBg delDesignElem">
        <pc:chgData name="Dong Ye" userId="11955cfe-926f-4637-a1db-b5f3c7e55ec8" providerId="ADAL" clId="{421E219C-E811-411C-BD34-854D7F5D0890}" dt="2023-08-23T02:46:22.361" v="518" actId="1440"/>
        <pc:sldMkLst>
          <pc:docMk/>
          <pc:sldMk cId="437118532" sldId="752"/>
        </pc:sldMkLst>
        <pc:spChg chg="mod">
          <ac:chgData name="Dong Ye" userId="11955cfe-926f-4637-a1db-b5f3c7e55ec8" providerId="ADAL" clId="{421E219C-E811-411C-BD34-854D7F5D0890}" dt="2023-08-23T02:44:13.757" v="498" actId="120"/>
          <ac:spMkLst>
            <pc:docMk/>
            <pc:sldMk cId="437118532" sldId="752"/>
            <ac:spMk id="2" creationId="{E77F71CA-BEC4-A60D-6D26-C3E88947B94A}"/>
          </ac:spMkLst>
        </pc:spChg>
        <pc:spChg chg="add mod">
          <ac:chgData name="Dong Ye" userId="11955cfe-926f-4637-a1db-b5f3c7e55ec8" providerId="ADAL" clId="{421E219C-E811-411C-BD34-854D7F5D0890}" dt="2023-08-23T02:45:10.886" v="510" actId="1076"/>
          <ac:spMkLst>
            <pc:docMk/>
            <pc:sldMk cId="437118532" sldId="752"/>
            <ac:spMk id="3" creationId="{0D0F8EDB-01F1-5AE5-EA51-C6731FF62DCD}"/>
          </ac:spMkLst>
        </pc:spChg>
        <pc:spChg chg="del">
          <ac:chgData name="Dong Ye" userId="11955cfe-926f-4637-a1db-b5f3c7e55ec8" providerId="ADAL" clId="{421E219C-E811-411C-BD34-854D7F5D0890}" dt="2023-08-23T02:45:05.996" v="507" actId="478"/>
          <ac:spMkLst>
            <pc:docMk/>
            <pc:sldMk cId="437118532" sldId="752"/>
            <ac:spMk id="7" creationId="{E73536E0-7CED-F2A3-3947-119A93309805}"/>
          </ac:spMkLst>
        </pc:spChg>
        <pc:spChg chg="del">
          <ac:chgData name="Dong Ye" userId="11955cfe-926f-4637-a1db-b5f3c7e55ec8" providerId="ADAL" clId="{421E219C-E811-411C-BD34-854D7F5D0890}" dt="2023-08-23T02:43:58.570" v="494"/>
          <ac:spMkLst>
            <pc:docMk/>
            <pc:sldMk cId="437118532" sldId="752"/>
            <ac:spMk id="20" creationId="{A440FBE6-72B7-43D4-A8EB-FDBC35FE56C6}"/>
          </ac:spMkLst>
        </pc:spChg>
        <pc:grpChg chg="del">
          <ac:chgData name="Dong Ye" userId="11955cfe-926f-4637-a1db-b5f3c7e55ec8" providerId="ADAL" clId="{421E219C-E811-411C-BD34-854D7F5D0890}" dt="2023-08-23T02:43:58.570" v="494"/>
          <ac:grpSpMkLst>
            <pc:docMk/>
            <pc:sldMk cId="437118532" sldId="752"/>
            <ac:grpSpMk id="12" creationId="{DFB5D1BB-0703-437B-BD1E-1D07F8A2730B}"/>
          </ac:grpSpMkLst>
        </pc:grpChg>
        <pc:grpChg chg="del">
          <ac:chgData name="Dong Ye" userId="11955cfe-926f-4637-a1db-b5f3c7e55ec8" providerId="ADAL" clId="{421E219C-E811-411C-BD34-854D7F5D0890}" dt="2023-08-23T02:43:58.570" v="494"/>
          <ac:grpSpMkLst>
            <pc:docMk/>
            <pc:sldMk cId="437118532" sldId="752"/>
            <ac:grpSpMk id="22" creationId="{647B8492-BC4D-4046-B35A-C38E03494068}"/>
          </ac:grpSpMkLst>
        </pc:grpChg>
        <pc:picChg chg="add mod">
          <ac:chgData name="Dong Ye" userId="11955cfe-926f-4637-a1db-b5f3c7e55ec8" providerId="ADAL" clId="{421E219C-E811-411C-BD34-854D7F5D0890}" dt="2023-08-23T02:46:22.361" v="518" actId="1440"/>
          <ac:picMkLst>
            <pc:docMk/>
            <pc:sldMk cId="437118532" sldId="752"/>
            <ac:picMk id="5" creationId="{ABA8D51F-73D4-64D9-FBA1-33AC5DA5989F}"/>
          </ac:picMkLst>
        </pc:picChg>
        <pc:picChg chg="del">
          <ac:chgData name="Dong Ye" userId="11955cfe-926f-4637-a1db-b5f3c7e55ec8" providerId="ADAL" clId="{421E219C-E811-411C-BD34-854D7F5D0890}" dt="2023-08-23T02:45:16.877" v="511" actId="478"/>
          <ac:picMkLst>
            <pc:docMk/>
            <pc:sldMk cId="437118532" sldId="752"/>
            <ac:picMk id="9" creationId="{E60DD5BF-1890-5C09-AD28-120D15439F0F}"/>
          </ac:picMkLst>
        </pc:picChg>
        <pc:cxnChg chg="del">
          <ac:chgData name="Dong Ye" userId="11955cfe-926f-4637-a1db-b5f3c7e55ec8" providerId="ADAL" clId="{421E219C-E811-411C-BD34-854D7F5D0890}" dt="2023-08-23T02:43:58.570" v="494"/>
          <ac:cxnSpMkLst>
            <pc:docMk/>
            <pc:sldMk cId="437118532" sldId="752"/>
            <ac:cxnSpMk id="18" creationId="{883F92AF-2403-4558-B1D7-72130A1E4BC7}"/>
          </ac:cxnSpMkLst>
        </pc:cxnChg>
        <pc:cxnChg chg="del">
          <ac:chgData name="Dong Ye" userId="11955cfe-926f-4637-a1db-b5f3c7e55ec8" providerId="ADAL" clId="{421E219C-E811-411C-BD34-854D7F5D0890}" dt="2023-08-23T02:43:58.570" v="494"/>
          <ac:cxnSpMkLst>
            <pc:docMk/>
            <pc:sldMk cId="437118532" sldId="752"/>
            <ac:cxnSpMk id="28" creationId="{16652DC1-CA18-4263-AC06-BAB0B05EC783}"/>
          </ac:cxnSpMkLst>
        </pc:cxnChg>
      </pc:sldChg>
      <pc:sldChg chg="addSp delSp modSp add mod">
        <pc:chgData name="Dong Ye" userId="11955cfe-926f-4637-a1db-b5f3c7e55ec8" providerId="ADAL" clId="{421E219C-E811-411C-BD34-854D7F5D0890}" dt="2023-08-23T02:47:57.074" v="531" actId="20577"/>
        <pc:sldMkLst>
          <pc:docMk/>
          <pc:sldMk cId="476706828" sldId="753"/>
        </pc:sldMkLst>
        <pc:spChg chg="add del mod">
          <ac:chgData name="Dong Ye" userId="11955cfe-926f-4637-a1db-b5f3c7e55ec8" providerId="ADAL" clId="{421E219C-E811-411C-BD34-854D7F5D0890}" dt="2023-08-23T02:47:49.887" v="528" actId="478"/>
          <ac:spMkLst>
            <pc:docMk/>
            <pc:sldMk cId="476706828" sldId="753"/>
            <ac:spMk id="3" creationId="{F69C4F41-C01F-6194-B268-9281C531E227}"/>
          </ac:spMkLst>
        </pc:spChg>
        <pc:spChg chg="mod">
          <ac:chgData name="Dong Ye" userId="11955cfe-926f-4637-a1db-b5f3c7e55ec8" providerId="ADAL" clId="{421E219C-E811-411C-BD34-854D7F5D0890}" dt="2023-08-23T02:47:57.074" v="531" actId="20577"/>
          <ac:spMkLst>
            <pc:docMk/>
            <pc:sldMk cId="476706828" sldId="753"/>
            <ac:spMk id="7" creationId="{E73536E0-7CED-F2A3-3947-119A93309805}"/>
          </ac:spMkLst>
        </pc:spChg>
      </pc:sldChg>
      <pc:sldChg chg="add del">
        <pc:chgData name="Dong Ye" userId="11955cfe-926f-4637-a1db-b5f3c7e55ec8" providerId="ADAL" clId="{421E219C-E811-411C-BD34-854D7F5D0890}" dt="2023-08-23T02:47:12.991" v="521" actId="47"/>
        <pc:sldMkLst>
          <pc:docMk/>
          <pc:sldMk cId="1773047289" sldId="7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45cc5ce94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45cc5ce9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divide-and-conquer algorithm that recursively breaks down a DFT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John Tukey, Princeton mathematician and statistician, inventor of the Fast Fourier Transform and father of Exploratory Data Analysis.  Also coined the word “bit”.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Emphasis courtesy Jeff Heer, U. Washington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C33131-76A5-42A0-BF8E-B774CBD27D96}" type="slidenum">
              <a:rPr lang="en-US" smtClean="0"/>
              <a:pPr/>
              <a:t>18</a:t>
            </a:fld>
            <a:endParaRPr lang="en-US"/>
          </a:p>
        </p:txBody>
      </p:sp>
    </p:spTree>
    <p:extLst>
      <p:ext uri="{BB962C8B-B14F-4D97-AF65-F5344CB8AC3E}">
        <p14:creationId xmlns:p14="http://schemas.microsoft.com/office/powerpoint/2010/main" val="699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45cc5ce94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45cc5ce9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divide-and-conquer algorithm that recursively breaks down a DFT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John Tukey, Princeton mathematician and statistician, inventor of the Fast Fourier Transform and father of Exploratory Data Analysis.  Also coined the word “bit”.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Emphasis courtesy Jeff Heer, U. Washington</a:t>
            </a:r>
            <a:endParaRPr/>
          </a:p>
        </p:txBody>
      </p:sp>
    </p:spTree>
    <p:extLst>
      <p:ext uri="{BB962C8B-B14F-4D97-AF65-F5344CB8AC3E}">
        <p14:creationId xmlns:p14="http://schemas.microsoft.com/office/powerpoint/2010/main" val="208158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45cc5ce9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d45cc5ce9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854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45cc5ce9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d45cc5ce9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45cc5ce9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d45cc5ce9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61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C33131-76A5-42A0-BF8E-B774CBD27D96}" type="slidenum">
              <a:rPr lang="en-US" smtClean="0"/>
              <a:pPr/>
              <a:t>14</a:t>
            </a:fld>
            <a:endParaRPr lang="en-US"/>
          </a:p>
        </p:txBody>
      </p:sp>
    </p:spTree>
    <p:extLst>
      <p:ext uri="{BB962C8B-B14F-4D97-AF65-F5344CB8AC3E}">
        <p14:creationId xmlns:p14="http://schemas.microsoft.com/office/powerpoint/2010/main" val="699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C33131-76A5-42A0-BF8E-B774CBD27D96}" type="slidenum">
              <a:rPr lang="en-US" smtClean="0"/>
              <a:pPr/>
              <a:t>15</a:t>
            </a:fld>
            <a:endParaRPr lang="en-US"/>
          </a:p>
        </p:txBody>
      </p:sp>
    </p:spTree>
    <p:extLst>
      <p:ext uri="{BB962C8B-B14F-4D97-AF65-F5344CB8AC3E}">
        <p14:creationId xmlns:p14="http://schemas.microsoft.com/office/powerpoint/2010/main" val="699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C33131-76A5-42A0-BF8E-B774CBD27D96}" type="slidenum">
              <a:rPr lang="en-US" smtClean="0"/>
              <a:pPr/>
              <a:t>16</a:t>
            </a:fld>
            <a:endParaRPr lang="en-US"/>
          </a:p>
        </p:txBody>
      </p:sp>
    </p:spTree>
    <p:extLst>
      <p:ext uri="{BB962C8B-B14F-4D97-AF65-F5344CB8AC3E}">
        <p14:creationId xmlns:p14="http://schemas.microsoft.com/office/powerpoint/2010/main" val="6992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C33131-76A5-42A0-BF8E-B774CBD27D96}" type="slidenum">
              <a:rPr lang="en-US" smtClean="0"/>
              <a:pPr/>
              <a:t>17</a:t>
            </a:fld>
            <a:endParaRPr lang="en-US"/>
          </a:p>
        </p:txBody>
      </p:sp>
    </p:spTree>
    <p:extLst>
      <p:ext uri="{BB962C8B-B14F-4D97-AF65-F5344CB8AC3E}">
        <p14:creationId xmlns:p14="http://schemas.microsoft.com/office/powerpoint/2010/main" val="6992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7677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4398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0820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9254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5152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718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1427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4254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7582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noAutofit/>
          </a:bodyPr>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15199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0541587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1805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2734674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0861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45729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34106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ltLang="en-US"/>
              <a:t>CIS 391 Fall 2008 </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r>
              <a:rPr lang="en-US" altLang="en-US"/>
              <a:t>       </a:t>
            </a:r>
            <a:fld id="{723BD0B5-3E85-4450-8887-1A3C5E59F980}" type="slidenum">
              <a:rPr lang="en-US" altLang="en-US" smtClean="0"/>
              <a:pPr/>
              <a:t>‹#›</a:t>
            </a:fld>
            <a:endParaRPr lang="en-US" alt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25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7993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8/22/2023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612380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6.xml"/><Relationship Id="rId5" Type="http://schemas.openxmlformats.org/officeDocument/2006/relationships/image" Target="../media/image33.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6.xml"/><Relationship Id="rId5" Type="http://schemas.openxmlformats.org/officeDocument/2006/relationships/image" Target="../media/image34.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B505-5218-2E0C-F072-9AA708B9BA13}"/>
              </a:ext>
            </a:extLst>
          </p:cNvPr>
          <p:cNvSpPr>
            <a:spLocks noGrp="1"/>
          </p:cNvSpPr>
          <p:nvPr>
            <p:ph type="ctrTitle"/>
          </p:nvPr>
        </p:nvSpPr>
        <p:spPr/>
        <p:txBody>
          <a:bodyPr/>
          <a:lstStyle/>
          <a:p>
            <a:r>
              <a:rPr lang="en" sz="3000" dirty="0"/>
              <a:t>Predictive Analytics Foundations</a:t>
            </a:r>
            <a:endParaRPr lang="en-CA" sz="3000" dirty="0"/>
          </a:p>
        </p:txBody>
      </p:sp>
      <p:sp>
        <p:nvSpPr>
          <p:cNvPr id="3" name="Subtitle 2">
            <a:extLst>
              <a:ext uri="{FF2B5EF4-FFF2-40B4-BE49-F238E27FC236}">
                <a16:creationId xmlns:a16="http://schemas.microsoft.com/office/drawing/2014/main" id="{3499D939-1897-638B-A1FE-0E5EA0F20EF7}"/>
              </a:ext>
            </a:extLst>
          </p:cNvPr>
          <p:cNvSpPr>
            <a:spLocks noGrp="1"/>
          </p:cNvSpPr>
          <p:nvPr>
            <p:ph type="subTitle" idx="1"/>
          </p:nvPr>
        </p:nvSpPr>
        <p:spPr/>
        <p:txBody>
          <a:bodyPr/>
          <a:lstStyle/>
          <a:p>
            <a:r>
              <a:rPr lang="en-US" dirty="0"/>
              <a:t>Lecture 7 - 8</a:t>
            </a:r>
            <a:endParaRPr lang="en-CA" dirty="0"/>
          </a:p>
        </p:txBody>
      </p:sp>
    </p:spTree>
    <p:extLst>
      <p:ext uri="{BB962C8B-B14F-4D97-AF65-F5344CB8AC3E}">
        <p14:creationId xmlns:p14="http://schemas.microsoft.com/office/powerpoint/2010/main" val="109896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 name="TextBox 1"/>
          <p:cNvSpPr txBox="1"/>
          <p:nvPr/>
        </p:nvSpPr>
        <p:spPr>
          <a:xfrm>
            <a:off x="1428750" y="857250"/>
            <a:ext cx="6343650" cy="553998"/>
          </a:xfrm>
          <a:prstGeom prst="rect">
            <a:avLst/>
          </a:prstGeom>
          <a:noFill/>
        </p:spPr>
        <p:txBody>
          <a:bodyPr wrap="square" rtlCol="0">
            <a:spAutoFit/>
          </a:bodyPr>
          <a:lstStyle/>
          <a:p>
            <a:endParaRPr lang="en-US" sz="1500" dirty="0"/>
          </a:p>
          <a:p>
            <a:pPr lvl="1"/>
            <a:endParaRPr lang="en-US" sz="1500" dirty="0"/>
          </a:p>
        </p:txBody>
      </p:sp>
      <p:sp>
        <p:nvSpPr>
          <p:cNvPr id="3" name="Title 2">
            <a:extLst>
              <a:ext uri="{FF2B5EF4-FFF2-40B4-BE49-F238E27FC236}">
                <a16:creationId xmlns:a16="http://schemas.microsoft.com/office/drawing/2014/main" id="{159E32FF-86B6-6FFA-7498-2BD9F3036755}"/>
              </a:ext>
            </a:extLst>
          </p:cNvPr>
          <p:cNvSpPr>
            <a:spLocks noGrp="1"/>
          </p:cNvSpPr>
          <p:nvPr>
            <p:ph type="title"/>
          </p:nvPr>
        </p:nvSpPr>
        <p:spPr>
          <a:xfrm>
            <a:off x="1000126" y="686574"/>
            <a:ext cx="7200897" cy="977900"/>
          </a:xfrm>
        </p:spPr>
        <p:txBody>
          <a:bodyPr/>
          <a:lstStyle/>
          <a:p>
            <a:pPr algn="l"/>
            <a:r>
              <a:rPr lang="en-CA" dirty="0"/>
              <a:t>Pandas</a:t>
            </a:r>
          </a:p>
        </p:txBody>
      </p:sp>
      <p:sp>
        <p:nvSpPr>
          <p:cNvPr id="5" name="Content Placeholder 4">
            <a:extLst>
              <a:ext uri="{FF2B5EF4-FFF2-40B4-BE49-F238E27FC236}">
                <a16:creationId xmlns:a16="http://schemas.microsoft.com/office/drawing/2014/main" id="{9467B757-B9FC-BD5D-80F3-DA3D61F20B98}"/>
              </a:ext>
            </a:extLst>
          </p:cNvPr>
          <p:cNvSpPr>
            <a:spLocks noGrp="1"/>
          </p:cNvSpPr>
          <p:nvPr>
            <p:ph idx="1"/>
          </p:nvPr>
        </p:nvSpPr>
        <p:spPr/>
        <p:txBody>
          <a:bodyPr>
            <a:normAutofit fontScale="85000" lnSpcReduction="20000"/>
          </a:bodyPr>
          <a:lstStyle/>
          <a:p>
            <a:r>
              <a:rPr lang="en-US" sz="1500" dirty="0"/>
              <a:t>We will use pandas to:</a:t>
            </a:r>
          </a:p>
          <a:p>
            <a:endParaRPr lang="en-US" sz="1500" dirty="0"/>
          </a:p>
          <a:p>
            <a:pPr marL="600075" lvl="1" indent="-257175">
              <a:buFont typeface="Arial"/>
              <a:buChar char="•"/>
            </a:pPr>
            <a:r>
              <a:rPr lang="en-US" sz="1500" dirty="0"/>
              <a:t>Read in data from Excel.</a:t>
            </a:r>
          </a:p>
          <a:p>
            <a:pPr marL="600075" lvl="1" indent="-257175">
              <a:buFont typeface="Arial"/>
              <a:buChar char="•"/>
            </a:pPr>
            <a:endParaRPr lang="en-US" sz="1500" dirty="0"/>
          </a:p>
          <a:p>
            <a:pPr marL="600075" lvl="1" indent="-257175">
              <a:buFont typeface="Arial"/>
              <a:buChar char="•"/>
            </a:pPr>
            <a:r>
              <a:rPr lang="en-US" sz="1500" dirty="0"/>
              <a:t>Manipulate data in spreadsheet.</a:t>
            </a:r>
          </a:p>
          <a:p>
            <a:pPr marL="600075" lvl="1" indent="-257175">
              <a:buFont typeface="Arial"/>
              <a:buChar char="•"/>
            </a:pPr>
            <a:endParaRPr lang="en-US" sz="1500" dirty="0"/>
          </a:p>
          <a:p>
            <a:pPr marL="600075" lvl="1" indent="-257175">
              <a:buFont typeface="Arial"/>
              <a:buChar char="•"/>
            </a:pPr>
            <a:r>
              <a:rPr lang="en-US" sz="1500" dirty="0"/>
              <a:t>Visualize data (we will also use another Python package called </a:t>
            </a:r>
            <a:r>
              <a:rPr lang="en-US" sz="1500" dirty="0" err="1"/>
              <a:t>ggplot</a:t>
            </a:r>
            <a:r>
              <a:rPr lang="en-US" sz="1500" dirty="0"/>
              <a:t> to do this).</a:t>
            </a:r>
          </a:p>
          <a:p>
            <a:pPr marL="600075" lvl="1" indent="-257175">
              <a:buFont typeface="Arial"/>
              <a:buChar char="•"/>
            </a:pPr>
            <a:endParaRPr lang="en-US" sz="1500" dirty="0"/>
          </a:p>
          <a:p>
            <a:pPr marL="600075" lvl="1" indent="-257175">
              <a:buFont typeface="Arial"/>
              <a:buChar char="•"/>
            </a:pPr>
            <a:r>
              <a:rPr lang="en-US" sz="1500" dirty="0"/>
              <a:t>Filter and aggregate data from spreadsheet using SQL</a:t>
            </a:r>
          </a:p>
          <a:p>
            <a:endParaRPr lang="en-CA" dirty="0"/>
          </a:p>
        </p:txBody>
      </p:sp>
    </p:spTree>
    <p:extLst>
      <p:ext uri="{BB962C8B-B14F-4D97-AF65-F5344CB8AC3E}">
        <p14:creationId xmlns:p14="http://schemas.microsoft.com/office/powerpoint/2010/main" val="374313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8" name="TextBox 7"/>
          <p:cNvSpPr txBox="1"/>
          <p:nvPr/>
        </p:nvSpPr>
        <p:spPr>
          <a:xfrm>
            <a:off x="1373981" y="1886023"/>
            <a:ext cx="6172200" cy="253916"/>
          </a:xfrm>
          <a:prstGeom prst="rect">
            <a:avLst/>
          </a:prstGeom>
          <a:noFill/>
        </p:spPr>
        <p:txBody>
          <a:bodyPr wrap="square" rtlCol="0">
            <a:spAutoFit/>
          </a:bodyPr>
          <a:lstStyle/>
          <a:p>
            <a:r>
              <a:rPr lang="en-US" sz="1050" dirty="0"/>
              <a:t>I have the following data saved in the file “grades.csv”: </a:t>
            </a:r>
          </a:p>
        </p:txBody>
      </p:sp>
      <p:sp>
        <p:nvSpPr>
          <p:cNvPr id="2" name="Title 1">
            <a:extLst>
              <a:ext uri="{FF2B5EF4-FFF2-40B4-BE49-F238E27FC236}">
                <a16:creationId xmlns:a16="http://schemas.microsoft.com/office/drawing/2014/main" id="{C4B9743C-315C-AE76-E67A-153F4F526121}"/>
              </a:ext>
            </a:extLst>
          </p:cNvPr>
          <p:cNvSpPr>
            <a:spLocks noGrp="1"/>
          </p:cNvSpPr>
          <p:nvPr>
            <p:ph type="title"/>
          </p:nvPr>
        </p:nvSpPr>
        <p:spPr>
          <a:xfrm>
            <a:off x="1093472" y="777526"/>
            <a:ext cx="7200897" cy="977900"/>
          </a:xfrm>
        </p:spPr>
        <p:txBody>
          <a:bodyPr>
            <a:normAutofit/>
          </a:bodyPr>
          <a:lstStyle/>
          <a:p>
            <a:pPr algn="l"/>
            <a:r>
              <a:rPr lang="en-US" sz="3600" dirty="0">
                <a:solidFill>
                  <a:schemeClr val="tx1"/>
                </a:solidFill>
              </a:rPr>
              <a:t>Reading Data From Excel</a:t>
            </a:r>
            <a:endParaRPr lang="en-CA" dirty="0"/>
          </a:p>
        </p:txBody>
      </p:sp>
      <p:pic>
        <p:nvPicPr>
          <p:cNvPr id="5" name="Picture 4">
            <a:extLst>
              <a:ext uri="{FF2B5EF4-FFF2-40B4-BE49-F238E27FC236}">
                <a16:creationId xmlns:a16="http://schemas.microsoft.com/office/drawing/2014/main" id="{9769119D-CDE0-FAA1-6BE7-4144BEA31F2F}"/>
              </a:ext>
            </a:extLst>
          </p:cNvPr>
          <p:cNvPicPr>
            <a:picLocks noChangeAspect="1"/>
          </p:cNvPicPr>
          <p:nvPr/>
        </p:nvPicPr>
        <p:blipFill>
          <a:blip r:embed="rId2"/>
          <a:stretch>
            <a:fillRect/>
          </a:stretch>
        </p:blipFill>
        <p:spPr>
          <a:xfrm>
            <a:off x="5343649" y="1952577"/>
            <a:ext cx="2950720" cy="609653"/>
          </a:xfrm>
          <a:prstGeom prst="rect">
            <a:avLst/>
          </a:prstGeom>
        </p:spPr>
      </p:pic>
      <p:sp>
        <p:nvSpPr>
          <p:cNvPr id="10" name="Right Arrow 9">
            <a:extLst>
              <a:ext uri="{FF2B5EF4-FFF2-40B4-BE49-F238E27FC236}">
                <a16:creationId xmlns:a16="http://schemas.microsoft.com/office/drawing/2014/main" id="{CEBBC6F7-BFED-47FB-40B9-203E0C4D135F}"/>
              </a:ext>
            </a:extLst>
          </p:cNvPr>
          <p:cNvSpPr/>
          <p:nvPr/>
        </p:nvSpPr>
        <p:spPr>
          <a:xfrm>
            <a:off x="3234868" y="3878711"/>
            <a:ext cx="514350" cy="1714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pic>
        <p:nvPicPr>
          <p:cNvPr id="11" name="Picture 10">
            <a:extLst>
              <a:ext uri="{FF2B5EF4-FFF2-40B4-BE49-F238E27FC236}">
                <a16:creationId xmlns:a16="http://schemas.microsoft.com/office/drawing/2014/main" id="{8A3E11F9-6650-B90F-C750-883033C5BB3D}"/>
              </a:ext>
            </a:extLst>
          </p:cNvPr>
          <p:cNvPicPr>
            <a:picLocks noChangeAspect="1"/>
          </p:cNvPicPr>
          <p:nvPr/>
        </p:nvPicPr>
        <p:blipFill>
          <a:blip r:embed="rId3"/>
          <a:stretch>
            <a:fillRect/>
          </a:stretch>
        </p:blipFill>
        <p:spPr>
          <a:xfrm>
            <a:off x="3897971" y="4365974"/>
            <a:ext cx="1889924" cy="286537"/>
          </a:xfrm>
          <a:prstGeom prst="rect">
            <a:avLst/>
          </a:prstGeom>
        </p:spPr>
      </p:pic>
      <p:cxnSp>
        <p:nvCxnSpPr>
          <p:cNvPr id="12" name="Straight Arrow Connector 11">
            <a:extLst>
              <a:ext uri="{FF2B5EF4-FFF2-40B4-BE49-F238E27FC236}">
                <a16:creationId xmlns:a16="http://schemas.microsoft.com/office/drawing/2014/main" id="{43CAAD98-0545-E3D9-18CD-E54561B25A09}"/>
              </a:ext>
            </a:extLst>
          </p:cNvPr>
          <p:cNvCxnSpPr/>
          <p:nvPr/>
        </p:nvCxnSpPr>
        <p:spPr>
          <a:xfrm flipV="1">
            <a:off x="5469890" y="4252067"/>
            <a:ext cx="228600" cy="171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4" name="Picture 13">
            <a:extLst>
              <a:ext uri="{FF2B5EF4-FFF2-40B4-BE49-F238E27FC236}">
                <a16:creationId xmlns:a16="http://schemas.microsoft.com/office/drawing/2014/main" id="{ABEEC45F-3AE1-E0D7-D259-9C80AFDD55A5}"/>
              </a:ext>
            </a:extLst>
          </p:cNvPr>
          <p:cNvPicPr>
            <a:picLocks noChangeAspect="1"/>
          </p:cNvPicPr>
          <p:nvPr/>
        </p:nvPicPr>
        <p:blipFill>
          <a:blip r:embed="rId4"/>
          <a:stretch>
            <a:fillRect/>
          </a:stretch>
        </p:blipFill>
        <p:spPr>
          <a:xfrm>
            <a:off x="7270409" y="4121739"/>
            <a:ext cx="1085182" cy="603556"/>
          </a:xfrm>
          <a:prstGeom prst="rect">
            <a:avLst/>
          </a:prstGeom>
        </p:spPr>
      </p:pic>
      <p:pic>
        <p:nvPicPr>
          <p:cNvPr id="4" name="Picture 3">
            <a:extLst>
              <a:ext uri="{FF2B5EF4-FFF2-40B4-BE49-F238E27FC236}">
                <a16:creationId xmlns:a16="http://schemas.microsoft.com/office/drawing/2014/main" id="{27214C05-E149-4C71-F076-5C7E0752CD9A}"/>
              </a:ext>
            </a:extLst>
          </p:cNvPr>
          <p:cNvPicPr>
            <a:picLocks noChangeAspect="1"/>
          </p:cNvPicPr>
          <p:nvPr/>
        </p:nvPicPr>
        <p:blipFill>
          <a:blip r:embed="rId5"/>
          <a:stretch>
            <a:fillRect/>
          </a:stretch>
        </p:blipFill>
        <p:spPr>
          <a:xfrm>
            <a:off x="1022614" y="2174926"/>
            <a:ext cx="2638290" cy="1346679"/>
          </a:xfrm>
          <a:prstGeom prst="rect">
            <a:avLst/>
          </a:prstGeom>
        </p:spPr>
      </p:pic>
      <p:pic>
        <p:nvPicPr>
          <p:cNvPr id="13" name="Picture 12">
            <a:extLst>
              <a:ext uri="{FF2B5EF4-FFF2-40B4-BE49-F238E27FC236}">
                <a16:creationId xmlns:a16="http://schemas.microsoft.com/office/drawing/2014/main" id="{52A4F1A6-C207-298F-2082-AB1F0CC056A2}"/>
              </a:ext>
            </a:extLst>
          </p:cNvPr>
          <p:cNvPicPr>
            <a:picLocks noChangeAspect="1"/>
          </p:cNvPicPr>
          <p:nvPr/>
        </p:nvPicPr>
        <p:blipFill>
          <a:blip r:embed="rId6"/>
          <a:stretch>
            <a:fillRect/>
          </a:stretch>
        </p:blipFill>
        <p:spPr>
          <a:xfrm>
            <a:off x="3889005" y="3559170"/>
            <a:ext cx="4152900" cy="666750"/>
          </a:xfrm>
          <a:prstGeom prst="rect">
            <a:avLst/>
          </a:prstGeom>
        </p:spPr>
      </p:pic>
    </p:spTree>
    <p:extLst>
      <p:ext uri="{BB962C8B-B14F-4D97-AF65-F5344CB8AC3E}">
        <p14:creationId xmlns:p14="http://schemas.microsoft.com/office/powerpoint/2010/main" val="212894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par>
                                <p:cTn id="18" presetID="21"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 name="Title 1">
            <a:extLst>
              <a:ext uri="{FF2B5EF4-FFF2-40B4-BE49-F238E27FC236}">
                <a16:creationId xmlns:a16="http://schemas.microsoft.com/office/drawing/2014/main" id="{C4B9743C-315C-AE76-E67A-153F4F526121}"/>
              </a:ext>
            </a:extLst>
          </p:cNvPr>
          <p:cNvSpPr>
            <a:spLocks noGrp="1"/>
          </p:cNvSpPr>
          <p:nvPr>
            <p:ph type="title"/>
          </p:nvPr>
        </p:nvSpPr>
        <p:spPr>
          <a:xfrm>
            <a:off x="1093472" y="777526"/>
            <a:ext cx="7200897" cy="977900"/>
          </a:xfrm>
        </p:spPr>
        <p:txBody>
          <a:bodyPr>
            <a:normAutofit/>
          </a:bodyPr>
          <a:lstStyle/>
          <a:p>
            <a:pPr algn="l"/>
            <a:r>
              <a:rPr lang="en-US" sz="3600" dirty="0">
                <a:solidFill>
                  <a:schemeClr val="tx1"/>
                </a:solidFill>
              </a:rPr>
              <a:t>Reading Data From Excel</a:t>
            </a:r>
            <a:endParaRPr lang="en-CA" dirty="0"/>
          </a:p>
        </p:txBody>
      </p:sp>
      <p:sp>
        <p:nvSpPr>
          <p:cNvPr id="3" name="TextBox 2">
            <a:extLst>
              <a:ext uri="{FF2B5EF4-FFF2-40B4-BE49-F238E27FC236}">
                <a16:creationId xmlns:a16="http://schemas.microsoft.com/office/drawing/2014/main" id="{58A88B01-96FA-1F2D-B7E6-BF3DB6A72F75}"/>
              </a:ext>
            </a:extLst>
          </p:cNvPr>
          <p:cNvSpPr txBox="1"/>
          <p:nvPr/>
        </p:nvSpPr>
        <p:spPr>
          <a:xfrm>
            <a:off x="1537454" y="1958286"/>
            <a:ext cx="6172200" cy="253916"/>
          </a:xfrm>
          <a:prstGeom prst="rect">
            <a:avLst/>
          </a:prstGeom>
          <a:noFill/>
        </p:spPr>
        <p:txBody>
          <a:bodyPr wrap="square" rtlCol="0">
            <a:spAutoFit/>
          </a:bodyPr>
          <a:lstStyle/>
          <a:p>
            <a:r>
              <a:rPr lang="en-US" sz="1050" dirty="0"/>
              <a:t>So, what is </a:t>
            </a:r>
            <a:r>
              <a:rPr lang="en-US" sz="1050" dirty="0" err="1"/>
              <a:t>df_grades</a:t>
            </a:r>
            <a:r>
              <a:rPr lang="en-US" sz="1050" dirty="0"/>
              <a:t> and how does it store the data?</a:t>
            </a:r>
          </a:p>
        </p:txBody>
      </p:sp>
      <p:sp>
        <p:nvSpPr>
          <p:cNvPr id="6" name="TextBox 5">
            <a:extLst>
              <a:ext uri="{FF2B5EF4-FFF2-40B4-BE49-F238E27FC236}">
                <a16:creationId xmlns:a16="http://schemas.microsoft.com/office/drawing/2014/main" id="{D27E9BCD-3A0B-D783-0E7D-DB805262AE05}"/>
              </a:ext>
            </a:extLst>
          </p:cNvPr>
          <p:cNvSpPr txBox="1"/>
          <p:nvPr/>
        </p:nvSpPr>
        <p:spPr>
          <a:xfrm>
            <a:off x="1708904" y="3958536"/>
            <a:ext cx="6172200" cy="253916"/>
          </a:xfrm>
          <a:prstGeom prst="rect">
            <a:avLst/>
          </a:prstGeom>
          <a:noFill/>
        </p:spPr>
        <p:txBody>
          <a:bodyPr wrap="square" rtlCol="0">
            <a:spAutoFit/>
          </a:bodyPr>
          <a:lstStyle/>
          <a:p>
            <a:r>
              <a:rPr lang="en-US" sz="1050" dirty="0"/>
              <a:t>Typing the name of any variable at the end of a code cell will display the contents of the variable.</a:t>
            </a:r>
          </a:p>
        </p:txBody>
      </p:sp>
      <p:cxnSp>
        <p:nvCxnSpPr>
          <p:cNvPr id="7" name="Straight Arrow Connector 6">
            <a:extLst>
              <a:ext uri="{FF2B5EF4-FFF2-40B4-BE49-F238E27FC236}">
                <a16:creationId xmlns:a16="http://schemas.microsoft.com/office/drawing/2014/main" id="{4184BE39-6517-8A13-D615-BAF64F4F399E}"/>
              </a:ext>
            </a:extLst>
          </p:cNvPr>
          <p:cNvCxnSpPr/>
          <p:nvPr/>
        </p:nvCxnSpPr>
        <p:spPr>
          <a:xfrm flipH="1" flipV="1">
            <a:off x="3023354" y="3558486"/>
            <a:ext cx="97155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B192A70-9EF7-6F9D-6462-F2BEC1570F13}"/>
              </a:ext>
            </a:extLst>
          </p:cNvPr>
          <p:cNvPicPr>
            <a:picLocks noChangeAspect="1"/>
          </p:cNvPicPr>
          <p:nvPr/>
        </p:nvPicPr>
        <p:blipFill>
          <a:blip r:embed="rId2"/>
          <a:stretch>
            <a:fillRect/>
          </a:stretch>
        </p:blipFill>
        <p:spPr>
          <a:xfrm>
            <a:off x="2158162" y="2676910"/>
            <a:ext cx="4257675" cy="876300"/>
          </a:xfrm>
          <a:prstGeom prst="rect">
            <a:avLst/>
          </a:prstGeom>
        </p:spPr>
      </p:pic>
    </p:spTree>
    <p:extLst>
      <p:ext uri="{BB962C8B-B14F-4D97-AF65-F5344CB8AC3E}">
        <p14:creationId xmlns:p14="http://schemas.microsoft.com/office/powerpoint/2010/main" val="356022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 name="Title 1">
            <a:extLst>
              <a:ext uri="{FF2B5EF4-FFF2-40B4-BE49-F238E27FC236}">
                <a16:creationId xmlns:a16="http://schemas.microsoft.com/office/drawing/2014/main" id="{C4B9743C-315C-AE76-E67A-153F4F526121}"/>
              </a:ext>
            </a:extLst>
          </p:cNvPr>
          <p:cNvSpPr>
            <a:spLocks noGrp="1"/>
          </p:cNvSpPr>
          <p:nvPr>
            <p:ph type="title"/>
          </p:nvPr>
        </p:nvSpPr>
        <p:spPr>
          <a:xfrm>
            <a:off x="1093472" y="777526"/>
            <a:ext cx="7200897" cy="977900"/>
          </a:xfrm>
        </p:spPr>
        <p:txBody>
          <a:bodyPr>
            <a:normAutofit/>
          </a:bodyPr>
          <a:lstStyle/>
          <a:p>
            <a:pPr algn="l"/>
            <a:r>
              <a:rPr lang="en-US" sz="3600" dirty="0">
                <a:solidFill>
                  <a:schemeClr val="tx1"/>
                </a:solidFill>
              </a:rPr>
              <a:t>Reading Data From Excel</a:t>
            </a:r>
            <a:endParaRPr lang="en-CA" dirty="0"/>
          </a:p>
        </p:txBody>
      </p:sp>
      <p:pic>
        <p:nvPicPr>
          <p:cNvPr id="4" name="Picture 3">
            <a:extLst>
              <a:ext uri="{FF2B5EF4-FFF2-40B4-BE49-F238E27FC236}">
                <a16:creationId xmlns:a16="http://schemas.microsoft.com/office/drawing/2014/main" id="{912D7606-547C-55A4-89BE-1D22EF5E76FE}"/>
              </a:ext>
            </a:extLst>
          </p:cNvPr>
          <p:cNvPicPr>
            <a:picLocks noChangeAspect="1"/>
          </p:cNvPicPr>
          <p:nvPr/>
        </p:nvPicPr>
        <p:blipFill>
          <a:blip r:embed="rId2"/>
          <a:stretch>
            <a:fillRect/>
          </a:stretch>
        </p:blipFill>
        <p:spPr>
          <a:xfrm>
            <a:off x="2744844" y="1951040"/>
            <a:ext cx="3654311" cy="2639478"/>
          </a:xfrm>
          <a:prstGeom prst="rect">
            <a:avLst/>
          </a:prstGeom>
        </p:spPr>
      </p:pic>
      <p:sp>
        <p:nvSpPr>
          <p:cNvPr id="5" name="TextBox 4">
            <a:extLst>
              <a:ext uri="{FF2B5EF4-FFF2-40B4-BE49-F238E27FC236}">
                <a16:creationId xmlns:a16="http://schemas.microsoft.com/office/drawing/2014/main" id="{E373FAC3-F9BE-DD93-6E77-0FF3121466D4}"/>
              </a:ext>
            </a:extLst>
          </p:cNvPr>
          <p:cNvSpPr txBox="1"/>
          <p:nvPr/>
        </p:nvSpPr>
        <p:spPr>
          <a:xfrm>
            <a:off x="6498320" y="3099534"/>
            <a:ext cx="2031428" cy="1061829"/>
          </a:xfrm>
          <a:prstGeom prst="rect">
            <a:avLst/>
          </a:prstGeom>
          <a:noFill/>
        </p:spPr>
        <p:txBody>
          <a:bodyPr wrap="square" rtlCol="0">
            <a:spAutoFit/>
          </a:bodyPr>
          <a:lstStyle/>
          <a:p>
            <a:pPr marL="214313" indent="-214313">
              <a:buFont typeface="Arial"/>
              <a:buChar char="•"/>
            </a:pPr>
            <a:r>
              <a:rPr lang="en-US" sz="1050" dirty="0" err="1"/>
              <a:t>df_grades</a:t>
            </a:r>
            <a:r>
              <a:rPr lang="en-US" sz="1050" dirty="0"/>
              <a:t> is a pandas </a:t>
            </a:r>
            <a:r>
              <a:rPr lang="en-US" sz="1050" b="1" dirty="0" err="1"/>
              <a:t>dataframe</a:t>
            </a:r>
            <a:r>
              <a:rPr lang="en-US" sz="1050" b="1" dirty="0"/>
              <a:t>.</a:t>
            </a:r>
          </a:p>
          <a:p>
            <a:endParaRPr lang="en-US" sz="1050" b="1" dirty="0"/>
          </a:p>
          <a:p>
            <a:pPr marL="214313" indent="-214313">
              <a:buFont typeface="Arial"/>
              <a:buChar char="•"/>
            </a:pPr>
            <a:r>
              <a:rPr lang="en-US" sz="1050" dirty="0"/>
              <a:t>The data is stored in a tabular format very similar to excel.</a:t>
            </a:r>
          </a:p>
        </p:txBody>
      </p:sp>
      <p:sp>
        <p:nvSpPr>
          <p:cNvPr id="8" name="TextBox 7">
            <a:extLst>
              <a:ext uri="{FF2B5EF4-FFF2-40B4-BE49-F238E27FC236}">
                <a16:creationId xmlns:a16="http://schemas.microsoft.com/office/drawing/2014/main" id="{EC4AA3E7-1D2D-4DE7-7D84-B38AC8054E5D}"/>
              </a:ext>
            </a:extLst>
          </p:cNvPr>
          <p:cNvSpPr txBox="1"/>
          <p:nvPr/>
        </p:nvSpPr>
        <p:spPr>
          <a:xfrm>
            <a:off x="559482" y="1997200"/>
            <a:ext cx="2086198" cy="415498"/>
          </a:xfrm>
          <a:prstGeom prst="rect">
            <a:avLst/>
          </a:prstGeom>
          <a:noFill/>
        </p:spPr>
        <p:txBody>
          <a:bodyPr wrap="square" rtlCol="0">
            <a:spAutoFit/>
          </a:bodyPr>
          <a:lstStyle/>
          <a:p>
            <a:r>
              <a:rPr lang="en-US" sz="1050" dirty="0"/>
              <a:t>So, what is </a:t>
            </a:r>
            <a:r>
              <a:rPr lang="en-US" sz="1050" dirty="0" err="1"/>
              <a:t>df_grades</a:t>
            </a:r>
            <a:r>
              <a:rPr lang="en-US" sz="1050" dirty="0"/>
              <a:t> and how does it store the data?</a:t>
            </a:r>
          </a:p>
        </p:txBody>
      </p:sp>
    </p:spTree>
    <p:extLst>
      <p:ext uri="{BB962C8B-B14F-4D97-AF65-F5344CB8AC3E}">
        <p14:creationId xmlns:p14="http://schemas.microsoft.com/office/powerpoint/2010/main" val="298357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33">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35" name="Picture 34">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5" name="Straight Connector 39">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372066"/>
            <a:ext cx="2867411" cy="4412471"/>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457200"/>
            <a:ext cx="2664004" cy="42291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6" name="TextBox 5"/>
          <p:cNvSpPr txBox="1"/>
          <p:nvPr/>
        </p:nvSpPr>
        <p:spPr>
          <a:xfrm>
            <a:off x="791698" y="791307"/>
            <a:ext cx="2180007" cy="3595934"/>
          </a:xfrm>
          <a:prstGeom prst="rect">
            <a:avLst/>
          </a:prstGeom>
        </p:spPr>
        <p:txBody>
          <a:bodyPr vert="horz" lIns="91440" tIns="45720" rIns="91440" bIns="45720" rtlCol="0" anchor="ctr">
            <a:normAutofit/>
          </a:bodyPr>
          <a:lstStyle/>
          <a:p>
            <a:pPr algn="ctr" defTabSz="457200">
              <a:spcBef>
                <a:spcPct val="0"/>
              </a:spcBef>
              <a:spcAft>
                <a:spcPts val="600"/>
              </a:spcAft>
            </a:pPr>
            <a:r>
              <a:rPr lang="en-US" sz="4400" b="1" kern="1200" dirty="0">
                <a:ln w="3175" cmpd="sng">
                  <a:noFill/>
                </a:ln>
                <a:solidFill>
                  <a:srgbClr val="262626"/>
                </a:solidFill>
                <a:latin typeface="+mj-lt"/>
                <a:ea typeface="+mj-ea"/>
                <a:cs typeface="+mj-cs"/>
              </a:rPr>
              <a:t>Reading Data From Excel</a:t>
            </a:r>
          </a:p>
        </p:txBody>
      </p:sp>
      <p:sp useBgFill="1">
        <p:nvSpPr>
          <p:cNvPr id="48" name="Rectangle 47">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1"/>
            <a:ext cx="565496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7" name="TextBox 6"/>
          <p:cNvSpPr txBox="1"/>
          <p:nvPr/>
        </p:nvSpPr>
        <p:spPr>
          <a:xfrm>
            <a:off x="3975134" y="2302878"/>
            <a:ext cx="997329" cy="195759"/>
          </a:xfrm>
          <a:prstGeom prst="rect">
            <a:avLst/>
          </a:prstGeom>
          <a:noFill/>
        </p:spPr>
        <p:txBody>
          <a:bodyPr wrap="square" rtlCol="0">
            <a:spAutoFit/>
          </a:bodyPr>
          <a:lstStyle/>
          <a:p>
            <a:pPr>
              <a:spcAft>
                <a:spcPts val="600"/>
              </a:spcAft>
            </a:pPr>
            <a:r>
              <a:rPr lang="en-US" sz="672" b="0" i="0" u="none" strike="noStrike" cap="none" dirty="0" err="1">
                <a:solidFill>
                  <a:srgbClr val="000000"/>
                </a:solidFill>
                <a:latin typeface="Arial"/>
                <a:ea typeface="Arial"/>
                <a:cs typeface="Arial"/>
                <a:sym typeface="Arial"/>
              </a:rPr>
              <a:t>Jupyter</a:t>
            </a:r>
            <a:r>
              <a:rPr lang="en-US" sz="672" b="0" i="0" u="none" strike="noStrike" cap="none" dirty="0">
                <a:solidFill>
                  <a:srgbClr val="000000"/>
                </a:solidFill>
                <a:latin typeface="Arial"/>
                <a:ea typeface="Arial"/>
                <a:cs typeface="Arial"/>
                <a:sym typeface="Arial"/>
              </a:rPr>
              <a:t> notebook</a:t>
            </a:r>
            <a:endParaRPr lang="en-US" sz="1050" dirty="0"/>
          </a:p>
        </p:txBody>
      </p:sp>
      <p:cxnSp>
        <p:nvCxnSpPr>
          <p:cNvPr id="11" name="Straight Arrow Connector 10"/>
          <p:cNvCxnSpPr>
            <a:cxnSpLocks/>
          </p:cNvCxnSpPr>
          <p:nvPr/>
        </p:nvCxnSpPr>
        <p:spPr>
          <a:xfrm>
            <a:off x="4475477" y="1418125"/>
            <a:ext cx="624416" cy="18112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3987855" y="1312927"/>
            <a:ext cx="661574" cy="195759"/>
          </a:xfrm>
          <a:prstGeom prst="rect">
            <a:avLst/>
          </a:prstGeom>
          <a:noFill/>
        </p:spPr>
        <p:txBody>
          <a:bodyPr wrap="square" rtlCol="0">
            <a:spAutoFit/>
          </a:bodyPr>
          <a:lstStyle/>
          <a:p>
            <a:pPr>
              <a:spcAft>
                <a:spcPts val="600"/>
              </a:spcAft>
            </a:pPr>
            <a:r>
              <a:rPr lang="en-US" sz="672" b="0" i="0" u="none" strike="noStrike" cap="none" dirty="0">
                <a:solidFill>
                  <a:srgbClr val="000000"/>
                </a:solidFill>
                <a:latin typeface="Arial"/>
                <a:ea typeface="Arial"/>
                <a:cs typeface="Arial"/>
                <a:sym typeface="Arial"/>
              </a:rPr>
              <a:t>Data file</a:t>
            </a:r>
            <a:endParaRPr lang="en-US" sz="1050" dirty="0"/>
          </a:p>
        </p:txBody>
      </p:sp>
      <p:cxnSp>
        <p:nvCxnSpPr>
          <p:cNvPr id="14" name="Straight Arrow Connector 13"/>
          <p:cNvCxnSpPr>
            <a:cxnSpLocks/>
          </p:cNvCxnSpPr>
          <p:nvPr/>
        </p:nvCxnSpPr>
        <p:spPr>
          <a:xfrm flipV="1">
            <a:off x="4787685" y="2189467"/>
            <a:ext cx="243516" cy="19301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3" name="Picture 2">
            <a:extLst>
              <a:ext uri="{FF2B5EF4-FFF2-40B4-BE49-F238E27FC236}">
                <a16:creationId xmlns:a16="http://schemas.microsoft.com/office/drawing/2014/main" id="{0EE549B5-6FD0-CDB5-7539-DC137EA38A4D}"/>
              </a:ext>
            </a:extLst>
          </p:cNvPr>
          <p:cNvPicPr>
            <a:picLocks noChangeAspect="1"/>
          </p:cNvPicPr>
          <p:nvPr/>
        </p:nvPicPr>
        <p:blipFill>
          <a:blip r:embed="rId6"/>
          <a:stretch>
            <a:fillRect/>
          </a:stretch>
        </p:blipFill>
        <p:spPr>
          <a:xfrm>
            <a:off x="5106216" y="591677"/>
            <a:ext cx="3211986" cy="2384444"/>
          </a:xfrm>
          <a:prstGeom prst="rect">
            <a:avLst/>
          </a:prstGeom>
        </p:spPr>
      </p:pic>
      <p:pic>
        <p:nvPicPr>
          <p:cNvPr id="17" name="Picture 16">
            <a:extLst>
              <a:ext uri="{FF2B5EF4-FFF2-40B4-BE49-F238E27FC236}">
                <a16:creationId xmlns:a16="http://schemas.microsoft.com/office/drawing/2014/main" id="{52BDC023-6A47-9694-1C50-E93669DD3E02}"/>
              </a:ext>
            </a:extLst>
          </p:cNvPr>
          <p:cNvPicPr>
            <a:picLocks noChangeAspect="1"/>
          </p:cNvPicPr>
          <p:nvPr/>
        </p:nvPicPr>
        <p:blipFill>
          <a:blip r:embed="rId7"/>
          <a:stretch>
            <a:fillRect/>
          </a:stretch>
        </p:blipFill>
        <p:spPr>
          <a:xfrm>
            <a:off x="4570809" y="3312789"/>
            <a:ext cx="3230691" cy="1630483"/>
          </a:xfrm>
          <a:prstGeom prst="rect">
            <a:avLst/>
          </a:prstGeom>
        </p:spPr>
      </p:pic>
    </p:spTree>
    <p:extLst>
      <p:ext uri="{BB962C8B-B14F-4D97-AF65-F5344CB8AC3E}">
        <p14:creationId xmlns:p14="http://schemas.microsoft.com/office/powerpoint/2010/main" val="103682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35" name="Picture 34">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0" name="Straight Connector 39">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71551" y="736599"/>
            <a:ext cx="7200897" cy="977900"/>
          </a:xfrm>
          <a:prstGeom prst="rect">
            <a:avLst/>
          </a:prstGeom>
        </p:spPr>
        <p:txBody>
          <a:bodyPr vert="horz" lIns="91440" tIns="45720" rIns="91440" bIns="45720" rtlCol="0" anchor="ctr">
            <a:normAutofit/>
          </a:bodyPr>
          <a:lstStyle/>
          <a:p>
            <a:pPr algn="ctr" defTabSz="457200">
              <a:spcBef>
                <a:spcPct val="0"/>
              </a:spcBef>
              <a:spcAft>
                <a:spcPts val="600"/>
              </a:spcAft>
            </a:pPr>
            <a:r>
              <a:rPr lang="en-US" sz="4400" b="1" kern="1200">
                <a:ln w="3175" cmpd="sng">
                  <a:noFill/>
                </a:ln>
                <a:solidFill>
                  <a:srgbClr val="262626"/>
                </a:solidFill>
                <a:latin typeface="+mj-lt"/>
                <a:ea typeface="+mj-ea"/>
                <a:cs typeface="+mj-cs"/>
              </a:rPr>
              <a:t>Reading in Data From Excel</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8" name="TextBox 7"/>
          <p:cNvSpPr txBox="1"/>
          <p:nvPr/>
        </p:nvSpPr>
        <p:spPr>
          <a:xfrm>
            <a:off x="971551" y="2546080"/>
            <a:ext cx="3252133" cy="242695"/>
          </a:xfrm>
          <a:prstGeom prst="rect">
            <a:avLst/>
          </a:prstGeom>
          <a:noFill/>
        </p:spPr>
        <p:txBody>
          <a:bodyPr wrap="square" rtlCol="0">
            <a:spAutoFit/>
          </a:bodyPr>
          <a:lstStyle/>
          <a:p>
            <a:pPr>
              <a:spcAft>
                <a:spcPts val="600"/>
              </a:spcAft>
            </a:pPr>
            <a:r>
              <a:rPr lang="en-US" sz="977" b="0" i="0" u="none" strike="noStrike" cap="none" dirty="0">
                <a:solidFill>
                  <a:srgbClr val="000000"/>
                </a:solidFill>
                <a:latin typeface="Arial"/>
                <a:ea typeface="Arial"/>
                <a:cs typeface="Arial"/>
                <a:sym typeface="Arial"/>
              </a:rPr>
              <a:t>Now grades.csv is in data Folder</a:t>
            </a:r>
            <a:endParaRPr lang="en-US" sz="1050" dirty="0"/>
          </a:p>
        </p:txBody>
      </p:sp>
      <p:sp>
        <p:nvSpPr>
          <p:cNvPr id="17" name="TextBox 16"/>
          <p:cNvSpPr txBox="1"/>
          <p:nvPr/>
        </p:nvSpPr>
        <p:spPr>
          <a:xfrm>
            <a:off x="5542639" y="3994513"/>
            <a:ext cx="2452428" cy="242695"/>
          </a:xfrm>
          <a:prstGeom prst="rect">
            <a:avLst/>
          </a:prstGeom>
          <a:noFill/>
        </p:spPr>
        <p:txBody>
          <a:bodyPr wrap="square" rtlCol="0">
            <a:spAutoFit/>
          </a:bodyPr>
          <a:lstStyle/>
          <a:p>
            <a:pPr>
              <a:spcAft>
                <a:spcPts val="600"/>
              </a:spcAft>
            </a:pPr>
            <a:r>
              <a:rPr lang="en-US" sz="977" b="0" i="0" u="none" strike="noStrike" cap="none" dirty="0" err="1">
                <a:solidFill>
                  <a:srgbClr val="000000"/>
                </a:solidFill>
                <a:latin typeface="Arial"/>
                <a:ea typeface="Arial"/>
                <a:cs typeface="Arial"/>
                <a:sym typeface="Arial"/>
              </a:rPr>
              <a:t>Jupyter</a:t>
            </a:r>
            <a:r>
              <a:rPr lang="en-US" sz="977" b="0" i="0" u="none" strike="noStrike" cap="none" dirty="0">
                <a:solidFill>
                  <a:srgbClr val="000000"/>
                </a:solidFill>
                <a:latin typeface="Arial"/>
                <a:ea typeface="Arial"/>
                <a:cs typeface="Arial"/>
                <a:sym typeface="Arial"/>
              </a:rPr>
              <a:t> notebook</a:t>
            </a:r>
            <a:endParaRPr lang="en-US" sz="1050" dirty="0"/>
          </a:p>
        </p:txBody>
      </p:sp>
      <p:pic>
        <p:nvPicPr>
          <p:cNvPr id="12" name="Picture 11">
            <a:extLst>
              <a:ext uri="{FF2B5EF4-FFF2-40B4-BE49-F238E27FC236}">
                <a16:creationId xmlns:a16="http://schemas.microsoft.com/office/drawing/2014/main" id="{E912C7B0-C0FA-0E28-FB79-6F2BBA4CEF35}"/>
              </a:ext>
            </a:extLst>
          </p:cNvPr>
          <p:cNvPicPr>
            <a:picLocks noChangeAspect="1"/>
          </p:cNvPicPr>
          <p:nvPr/>
        </p:nvPicPr>
        <p:blipFill>
          <a:blip r:embed="rId6"/>
          <a:stretch>
            <a:fillRect/>
          </a:stretch>
        </p:blipFill>
        <p:spPr>
          <a:xfrm>
            <a:off x="3699108" y="1924447"/>
            <a:ext cx="2442420" cy="1829992"/>
          </a:xfrm>
          <a:prstGeom prst="rect">
            <a:avLst/>
          </a:prstGeom>
        </p:spPr>
      </p:pic>
      <p:cxnSp>
        <p:nvCxnSpPr>
          <p:cNvPr id="15" name="Straight Arrow Connector 14"/>
          <p:cNvCxnSpPr>
            <a:cxnSpLocks/>
          </p:cNvCxnSpPr>
          <p:nvPr/>
        </p:nvCxnSpPr>
        <p:spPr>
          <a:xfrm>
            <a:off x="2981430" y="2713169"/>
            <a:ext cx="85870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cxnSpLocks/>
          </p:cNvCxnSpPr>
          <p:nvPr/>
        </p:nvCxnSpPr>
        <p:spPr>
          <a:xfrm flipH="1" flipV="1">
            <a:off x="5084794" y="3180932"/>
            <a:ext cx="438794" cy="8088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8854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 name="Group 33">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35" name="Picture 34">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4" name="Straight Connector 39">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55" name="Rectangle 41">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6" name="Rectangle 43">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372066"/>
            <a:ext cx="2867411" cy="4412471"/>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5">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457200"/>
            <a:ext cx="2664004" cy="42291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6" name="TextBox 5"/>
          <p:cNvSpPr txBox="1"/>
          <p:nvPr/>
        </p:nvSpPr>
        <p:spPr>
          <a:xfrm>
            <a:off x="725936" y="791307"/>
            <a:ext cx="2202407" cy="3595934"/>
          </a:xfrm>
          <a:prstGeom prst="rect">
            <a:avLst/>
          </a:prstGeom>
        </p:spPr>
        <p:txBody>
          <a:bodyPr vert="horz" lIns="91440" tIns="45720" rIns="91440" bIns="45720" rtlCol="0" anchor="ctr">
            <a:normAutofit/>
          </a:bodyPr>
          <a:lstStyle/>
          <a:p>
            <a:pPr algn="ctr" defTabSz="457200">
              <a:spcBef>
                <a:spcPct val="0"/>
              </a:spcBef>
              <a:spcAft>
                <a:spcPts val="600"/>
              </a:spcAft>
            </a:pPr>
            <a:r>
              <a:rPr lang="en-US" sz="4400" b="1" kern="1200" dirty="0">
                <a:ln w="3175" cmpd="sng">
                  <a:noFill/>
                </a:ln>
                <a:solidFill>
                  <a:srgbClr val="262626"/>
                </a:solidFill>
                <a:latin typeface="+mj-lt"/>
                <a:ea typeface="+mj-ea"/>
                <a:cs typeface="+mj-cs"/>
              </a:rPr>
              <a:t>Reading Data From Excel</a:t>
            </a:r>
          </a:p>
        </p:txBody>
      </p:sp>
      <p:sp useBgFill="1">
        <p:nvSpPr>
          <p:cNvPr id="58" name="Rectangle 47">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1"/>
            <a:ext cx="565496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9" name="TextBox 8"/>
          <p:cNvSpPr txBox="1"/>
          <p:nvPr/>
        </p:nvSpPr>
        <p:spPr>
          <a:xfrm>
            <a:off x="5733277" y="2546679"/>
            <a:ext cx="1550095" cy="195759"/>
          </a:xfrm>
          <a:prstGeom prst="rect">
            <a:avLst/>
          </a:prstGeom>
          <a:noFill/>
        </p:spPr>
        <p:txBody>
          <a:bodyPr wrap="square" rtlCol="0">
            <a:spAutoFit/>
          </a:bodyPr>
          <a:lstStyle/>
          <a:p>
            <a:pPr>
              <a:spcAft>
                <a:spcPts val="600"/>
              </a:spcAft>
            </a:pPr>
            <a:r>
              <a:rPr lang="en-US" sz="672" b="0" i="0" u="none" strike="noStrike" cap="none">
                <a:solidFill>
                  <a:srgbClr val="000000"/>
                </a:solidFill>
                <a:latin typeface="Arial"/>
                <a:ea typeface="Arial"/>
                <a:cs typeface="Arial"/>
                <a:sym typeface="Arial"/>
              </a:rPr>
              <a:t>“/” separates directories</a:t>
            </a:r>
            <a:endParaRPr lang="en-US" sz="1050"/>
          </a:p>
        </p:txBody>
      </p:sp>
      <p:pic>
        <p:nvPicPr>
          <p:cNvPr id="10" name="Picture 9">
            <a:extLst>
              <a:ext uri="{FF2B5EF4-FFF2-40B4-BE49-F238E27FC236}">
                <a16:creationId xmlns:a16="http://schemas.microsoft.com/office/drawing/2014/main" id="{79D0E4A0-2B38-B0C0-71ED-C5FFF7C95B62}"/>
              </a:ext>
            </a:extLst>
          </p:cNvPr>
          <p:cNvPicPr>
            <a:picLocks noChangeAspect="1"/>
          </p:cNvPicPr>
          <p:nvPr/>
        </p:nvPicPr>
        <p:blipFill>
          <a:blip r:embed="rId6"/>
          <a:stretch>
            <a:fillRect/>
          </a:stretch>
        </p:blipFill>
        <p:spPr>
          <a:xfrm>
            <a:off x="4152242" y="2787510"/>
            <a:ext cx="3950358" cy="2122907"/>
          </a:xfrm>
          <a:prstGeom prst="rect">
            <a:avLst/>
          </a:prstGeom>
        </p:spPr>
      </p:pic>
      <p:cxnSp>
        <p:nvCxnSpPr>
          <p:cNvPr id="14" name="Straight Arrow Connector 13"/>
          <p:cNvCxnSpPr>
            <a:cxnSpLocks/>
          </p:cNvCxnSpPr>
          <p:nvPr/>
        </p:nvCxnSpPr>
        <p:spPr>
          <a:xfrm flipH="1">
            <a:off x="5908431" y="2694307"/>
            <a:ext cx="452265" cy="41337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13" name="Picture 12">
            <a:extLst>
              <a:ext uri="{FF2B5EF4-FFF2-40B4-BE49-F238E27FC236}">
                <a16:creationId xmlns:a16="http://schemas.microsoft.com/office/drawing/2014/main" id="{D6D5F9C3-CC80-CE00-12D2-36BD144B4405}"/>
              </a:ext>
            </a:extLst>
          </p:cNvPr>
          <p:cNvPicPr>
            <a:picLocks noChangeAspect="1"/>
          </p:cNvPicPr>
          <p:nvPr/>
        </p:nvPicPr>
        <p:blipFill>
          <a:blip r:embed="rId7"/>
          <a:stretch>
            <a:fillRect/>
          </a:stretch>
        </p:blipFill>
        <p:spPr>
          <a:xfrm>
            <a:off x="4906211" y="403909"/>
            <a:ext cx="2442420" cy="1829992"/>
          </a:xfrm>
          <a:prstGeom prst="rect">
            <a:avLst/>
          </a:prstGeom>
        </p:spPr>
      </p:pic>
    </p:spTree>
    <p:extLst>
      <p:ext uri="{BB962C8B-B14F-4D97-AF65-F5344CB8AC3E}">
        <p14:creationId xmlns:p14="http://schemas.microsoft.com/office/powerpoint/2010/main" val="10445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35" name="Picture 34">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0" name="Straight Connector 39">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372066"/>
            <a:ext cx="2867411" cy="4412471"/>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457200"/>
            <a:ext cx="2664004" cy="42291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6" name="TextBox 5"/>
          <p:cNvSpPr txBox="1"/>
          <p:nvPr/>
        </p:nvSpPr>
        <p:spPr>
          <a:xfrm>
            <a:off x="662534" y="791307"/>
            <a:ext cx="2272899" cy="3595934"/>
          </a:xfrm>
          <a:prstGeom prst="rect">
            <a:avLst/>
          </a:prstGeom>
        </p:spPr>
        <p:txBody>
          <a:bodyPr vert="horz" lIns="91440" tIns="45720" rIns="91440" bIns="45720" rtlCol="0" anchor="ctr">
            <a:normAutofit/>
          </a:bodyPr>
          <a:lstStyle/>
          <a:p>
            <a:pPr algn="ctr" defTabSz="457200">
              <a:spcBef>
                <a:spcPct val="0"/>
              </a:spcBef>
              <a:spcAft>
                <a:spcPts val="600"/>
              </a:spcAft>
            </a:pPr>
            <a:r>
              <a:rPr lang="en-US" sz="4400" b="1" kern="1200" dirty="0">
                <a:ln w="3175" cmpd="sng">
                  <a:noFill/>
                </a:ln>
                <a:solidFill>
                  <a:srgbClr val="262626"/>
                </a:solidFill>
                <a:latin typeface="+mj-lt"/>
                <a:ea typeface="+mj-ea"/>
                <a:cs typeface="+mj-cs"/>
              </a:rPr>
              <a:t>Reading Data From Excel</a:t>
            </a:r>
          </a:p>
        </p:txBody>
      </p:sp>
      <p:sp useBgFill="1">
        <p:nvSpPr>
          <p:cNvPr id="48" name="Rectangle 47">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1"/>
            <a:ext cx="565496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16" name="TextBox 15"/>
          <p:cNvSpPr txBox="1"/>
          <p:nvPr/>
        </p:nvSpPr>
        <p:spPr>
          <a:xfrm>
            <a:off x="7080176" y="2360120"/>
            <a:ext cx="1697723" cy="195759"/>
          </a:xfrm>
          <a:prstGeom prst="rect">
            <a:avLst/>
          </a:prstGeom>
          <a:noFill/>
        </p:spPr>
        <p:txBody>
          <a:bodyPr wrap="square" rtlCol="0">
            <a:spAutoFit/>
          </a:bodyPr>
          <a:lstStyle/>
          <a:p>
            <a:pPr>
              <a:spcAft>
                <a:spcPts val="600"/>
              </a:spcAft>
            </a:pPr>
            <a:r>
              <a:rPr lang="en-US" sz="672" b="0" i="0" u="none" strike="noStrike" cap="none" dirty="0" err="1">
                <a:solidFill>
                  <a:srgbClr val="000000"/>
                </a:solidFill>
                <a:latin typeface="Arial"/>
                <a:ea typeface="Arial"/>
                <a:cs typeface="Arial"/>
                <a:sym typeface="Arial"/>
              </a:rPr>
              <a:t>Jupyter</a:t>
            </a:r>
            <a:r>
              <a:rPr lang="en-US" sz="672" b="0" i="0" u="none" strike="noStrike" cap="none" dirty="0">
                <a:solidFill>
                  <a:srgbClr val="000000"/>
                </a:solidFill>
                <a:latin typeface="Arial"/>
                <a:ea typeface="Arial"/>
                <a:cs typeface="Arial"/>
                <a:sym typeface="Arial"/>
              </a:rPr>
              <a:t> notebook in Wk4 folder</a:t>
            </a:r>
            <a:endParaRPr lang="en-US" sz="1050" dirty="0"/>
          </a:p>
        </p:txBody>
      </p:sp>
      <p:sp>
        <p:nvSpPr>
          <p:cNvPr id="18" name="TextBox 17"/>
          <p:cNvSpPr txBox="1"/>
          <p:nvPr/>
        </p:nvSpPr>
        <p:spPr>
          <a:xfrm>
            <a:off x="3627040" y="1205824"/>
            <a:ext cx="1697723" cy="195759"/>
          </a:xfrm>
          <a:prstGeom prst="rect">
            <a:avLst/>
          </a:prstGeom>
          <a:noFill/>
        </p:spPr>
        <p:txBody>
          <a:bodyPr wrap="square" rtlCol="0">
            <a:spAutoFit/>
          </a:bodyPr>
          <a:lstStyle/>
          <a:p>
            <a:pPr>
              <a:spcAft>
                <a:spcPts val="600"/>
              </a:spcAft>
            </a:pPr>
            <a:r>
              <a:rPr lang="en-US" sz="672" b="0" i="0" u="none" strike="noStrike" cap="none" dirty="0">
                <a:solidFill>
                  <a:srgbClr val="000000"/>
                </a:solidFill>
                <a:latin typeface="Arial"/>
                <a:ea typeface="Arial"/>
                <a:cs typeface="Arial"/>
                <a:sym typeface="Arial"/>
              </a:rPr>
              <a:t>Now grades.csv is in Data Folder</a:t>
            </a:r>
            <a:endParaRPr lang="en-US" sz="1050" dirty="0"/>
          </a:p>
        </p:txBody>
      </p:sp>
      <p:sp>
        <p:nvSpPr>
          <p:cNvPr id="13" name="TextBox 12"/>
          <p:cNvSpPr txBox="1"/>
          <p:nvPr/>
        </p:nvSpPr>
        <p:spPr>
          <a:xfrm>
            <a:off x="5548741" y="2608655"/>
            <a:ext cx="1439374" cy="195759"/>
          </a:xfrm>
          <a:prstGeom prst="rect">
            <a:avLst/>
          </a:prstGeom>
          <a:noFill/>
        </p:spPr>
        <p:txBody>
          <a:bodyPr wrap="square" rtlCol="0">
            <a:spAutoFit/>
          </a:bodyPr>
          <a:lstStyle/>
          <a:p>
            <a:pPr>
              <a:spcAft>
                <a:spcPts val="600"/>
              </a:spcAft>
            </a:pPr>
            <a:r>
              <a:rPr lang="en-US" sz="672" b="0" i="0" u="none" strike="noStrike" cap="none" dirty="0">
                <a:solidFill>
                  <a:srgbClr val="000000"/>
                </a:solidFill>
                <a:latin typeface="Arial"/>
                <a:ea typeface="Arial"/>
                <a:cs typeface="Arial"/>
                <a:sym typeface="Arial"/>
              </a:rPr>
              <a:t>“..” = go back one directory</a:t>
            </a:r>
            <a:endParaRPr lang="en-US" sz="1050" dirty="0"/>
          </a:p>
        </p:txBody>
      </p:sp>
      <p:pic>
        <p:nvPicPr>
          <p:cNvPr id="3" name="Picture 2">
            <a:extLst>
              <a:ext uri="{FF2B5EF4-FFF2-40B4-BE49-F238E27FC236}">
                <a16:creationId xmlns:a16="http://schemas.microsoft.com/office/drawing/2014/main" id="{C366845B-9157-4BFB-7FA8-3CF2A23D2AB6}"/>
              </a:ext>
            </a:extLst>
          </p:cNvPr>
          <p:cNvPicPr>
            <a:picLocks noChangeAspect="1"/>
          </p:cNvPicPr>
          <p:nvPr/>
        </p:nvPicPr>
        <p:blipFill>
          <a:blip r:embed="rId6"/>
          <a:stretch>
            <a:fillRect/>
          </a:stretch>
        </p:blipFill>
        <p:spPr>
          <a:xfrm>
            <a:off x="5408708" y="92709"/>
            <a:ext cx="2657475" cy="2190750"/>
          </a:xfrm>
          <a:prstGeom prst="rect">
            <a:avLst/>
          </a:prstGeom>
        </p:spPr>
      </p:pic>
      <p:cxnSp>
        <p:nvCxnSpPr>
          <p:cNvPr id="19" name="Straight Arrow Connector 18"/>
          <p:cNvCxnSpPr>
            <a:cxnSpLocks/>
          </p:cNvCxnSpPr>
          <p:nvPr/>
        </p:nvCxnSpPr>
        <p:spPr>
          <a:xfrm flipV="1">
            <a:off x="5105857" y="933337"/>
            <a:ext cx="715590" cy="3634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cxnSpLocks/>
            <a:stCxn id="16" idx="1"/>
          </p:cNvCxnSpPr>
          <p:nvPr/>
        </p:nvCxnSpPr>
        <p:spPr>
          <a:xfrm flipH="1" flipV="1">
            <a:off x="6424472" y="2095806"/>
            <a:ext cx="655704" cy="3621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14FEA78C-58A1-517E-9F74-D1A0A1CEA11A}"/>
              </a:ext>
            </a:extLst>
          </p:cNvPr>
          <p:cNvPicPr>
            <a:picLocks noChangeAspect="1"/>
          </p:cNvPicPr>
          <p:nvPr/>
        </p:nvPicPr>
        <p:blipFill>
          <a:blip r:embed="rId7"/>
          <a:stretch>
            <a:fillRect/>
          </a:stretch>
        </p:blipFill>
        <p:spPr>
          <a:xfrm>
            <a:off x="4570809" y="3099300"/>
            <a:ext cx="3255562" cy="1764904"/>
          </a:xfrm>
          <a:prstGeom prst="rect">
            <a:avLst/>
          </a:prstGeom>
        </p:spPr>
      </p:pic>
      <p:cxnSp>
        <p:nvCxnSpPr>
          <p:cNvPr id="22" name="Straight Arrow Connector 21"/>
          <p:cNvCxnSpPr>
            <a:cxnSpLocks/>
          </p:cNvCxnSpPr>
          <p:nvPr/>
        </p:nvCxnSpPr>
        <p:spPr>
          <a:xfrm flipH="1">
            <a:off x="5978029" y="2793190"/>
            <a:ext cx="87411" cy="55464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15553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35" name="Picture 34">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0" name="Straight Connector 39">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45" name="Picture 44">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Rectangle 45">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7" name="Picture 46">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8" name="Picture 47">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extBox 5"/>
          <p:cNvSpPr txBox="1"/>
          <p:nvPr/>
        </p:nvSpPr>
        <p:spPr>
          <a:xfrm>
            <a:off x="971551" y="736599"/>
            <a:ext cx="2745042" cy="994029"/>
          </a:xfrm>
          <a:prstGeom prst="rect">
            <a:avLst/>
          </a:prstGeom>
        </p:spPr>
        <p:txBody>
          <a:bodyPr vert="horz" lIns="91440" tIns="45720" rIns="91440" bIns="45720" rtlCol="0" anchor="b">
            <a:normAutofit/>
          </a:bodyPr>
          <a:lstStyle/>
          <a:p>
            <a:pPr algn="ctr" defTabSz="457200">
              <a:spcBef>
                <a:spcPct val="0"/>
              </a:spcBef>
              <a:spcAft>
                <a:spcPts val="600"/>
              </a:spcAft>
            </a:pPr>
            <a:r>
              <a:rPr lang="en-US" sz="2100" b="1" kern="1200" dirty="0">
                <a:ln w="3175" cmpd="sng">
                  <a:noFill/>
                </a:ln>
                <a:solidFill>
                  <a:srgbClr val="262626"/>
                </a:solidFill>
                <a:latin typeface="+mj-lt"/>
                <a:ea typeface="+mj-ea"/>
                <a:cs typeface="+mj-cs"/>
              </a:rPr>
              <a:t>The head() Method</a:t>
            </a:r>
          </a:p>
        </p:txBody>
      </p:sp>
      <p:cxnSp>
        <p:nvCxnSpPr>
          <p:cNvPr id="50" name="Straight Connector 49">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1550" y="1800479"/>
            <a:ext cx="27450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971550" y="1870330"/>
            <a:ext cx="2745043" cy="2536571"/>
          </a:xfrm>
          <a:prstGeom prst="rect">
            <a:avLst/>
          </a:prstGeom>
        </p:spPr>
        <p:txBody>
          <a:bodyPr vert="horz" lIns="91440" tIns="45720" rIns="91440" bIns="45720" rtlCol="0" anchor="t">
            <a:normAutofit/>
          </a:bodyPr>
          <a:lstStyle/>
          <a:p>
            <a:pPr marL="214313" indent="-214313" algn="ctr" defTabSz="457200">
              <a:lnSpc>
                <a:spcPct val="90000"/>
              </a:lnSpc>
              <a:spcBef>
                <a:spcPct val="20000"/>
              </a:spcBef>
              <a:spcAft>
                <a:spcPts val="600"/>
              </a:spcAft>
              <a:buClr>
                <a:schemeClr val="accent1"/>
              </a:buClr>
              <a:buSzPct val="115000"/>
              <a:buFont typeface="Arial"/>
              <a:buChar char="•"/>
            </a:pPr>
            <a:r>
              <a:rPr lang="en-US" sz="1000" kern="1200">
                <a:solidFill>
                  <a:srgbClr val="262626"/>
                </a:solidFill>
                <a:latin typeface="+mn-lt"/>
                <a:ea typeface="+mn-ea"/>
                <a:cs typeface="+mn-cs"/>
              </a:rPr>
              <a:t>If the data is really large you don’t want to print out the entire dataframe to your output.</a:t>
            </a:r>
            <a:endParaRPr lang="en-US" sz="1000" b="1" kern="1200">
              <a:solidFill>
                <a:srgbClr val="262626"/>
              </a:solidFill>
              <a:latin typeface="+mn-lt"/>
              <a:ea typeface="+mn-ea"/>
              <a:cs typeface="+mn-cs"/>
            </a:endParaRPr>
          </a:p>
          <a:p>
            <a:pPr algn="ctr" defTabSz="457200">
              <a:lnSpc>
                <a:spcPct val="90000"/>
              </a:lnSpc>
              <a:spcBef>
                <a:spcPct val="20000"/>
              </a:spcBef>
              <a:spcAft>
                <a:spcPts val="600"/>
              </a:spcAft>
              <a:buClr>
                <a:schemeClr val="accent1"/>
              </a:buClr>
              <a:buSzPct val="115000"/>
              <a:buFont typeface="Arial"/>
              <a:buChar char="•"/>
            </a:pPr>
            <a:endParaRPr lang="en-US" sz="1000" b="1" kern="1200">
              <a:solidFill>
                <a:srgbClr val="262626"/>
              </a:solidFill>
              <a:latin typeface="+mn-lt"/>
              <a:ea typeface="+mn-ea"/>
              <a:cs typeface="+mn-cs"/>
            </a:endParaRPr>
          </a:p>
          <a:p>
            <a:pPr marL="214313" indent="-214313" algn="ctr" defTabSz="457200">
              <a:lnSpc>
                <a:spcPct val="90000"/>
              </a:lnSpc>
              <a:spcBef>
                <a:spcPct val="20000"/>
              </a:spcBef>
              <a:spcAft>
                <a:spcPts val="600"/>
              </a:spcAft>
              <a:buClr>
                <a:schemeClr val="accent1"/>
              </a:buClr>
              <a:buSzPct val="115000"/>
              <a:buFont typeface="Arial"/>
              <a:buChar char="•"/>
            </a:pPr>
            <a:r>
              <a:rPr lang="en-US" sz="1000" kern="1200">
                <a:solidFill>
                  <a:srgbClr val="262626"/>
                </a:solidFill>
                <a:latin typeface="+mn-lt"/>
                <a:ea typeface="+mn-ea"/>
                <a:cs typeface="+mn-cs"/>
              </a:rPr>
              <a:t>The </a:t>
            </a:r>
            <a:r>
              <a:rPr lang="en-US" sz="1000" b="1" kern="1200">
                <a:solidFill>
                  <a:srgbClr val="262626"/>
                </a:solidFill>
                <a:latin typeface="+mn-lt"/>
                <a:ea typeface="+mn-ea"/>
                <a:cs typeface="+mn-cs"/>
              </a:rPr>
              <a:t>head(n) </a:t>
            </a:r>
            <a:r>
              <a:rPr lang="en-US" sz="1000" kern="1200">
                <a:solidFill>
                  <a:srgbClr val="262626"/>
                </a:solidFill>
                <a:latin typeface="+mn-lt"/>
                <a:ea typeface="+mn-ea"/>
                <a:cs typeface="+mn-cs"/>
              </a:rPr>
              <a:t>method outputs the first n rows of the data frame. If n is not supplied, the default is the first 5 rows.</a:t>
            </a:r>
          </a:p>
          <a:p>
            <a:pPr marL="214313" indent="-214313" algn="ctr" defTabSz="457200">
              <a:lnSpc>
                <a:spcPct val="90000"/>
              </a:lnSpc>
              <a:spcBef>
                <a:spcPct val="20000"/>
              </a:spcBef>
              <a:spcAft>
                <a:spcPts val="600"/>
              </a:spcAft>
              <a:buClr>
                <a:schemeClr val="accent1"/>
              </a:buClr>
              <a:buSzPct val="115000"/>
              <a:buFont typeface="Arial"/>
              <a:buChar char="•"/>
            </a:pPr>
            <a:endParaRPr lang="en-US" sz="1000" b="1" kern="1200">
              <a:solidFill>
                <a:srgbClr val="262626"/>
              </a:solidFill>
              <a:latin typeface="+mn-lt"/>
              <a:ea typeface="+mn-ea"/>
              <a:cs typeface="+mn-cs"/>
            </a:endParaRPr>
          </a:p>
          <a:p>
            <a:pPr marL="214313" indent="-214313" algn="ctr" defTabSz="457200">
              <a:lnSpc>
                <a:spcPct val="90000"/>
              </a:lnSpc>
              <a:spcBef>
                <a:spcPct val="20000"/>
              </a:spcBef>
              <a:spcAft>
                <a:spcPts val="600"/>
              </a:spcAft>
              <a:buClr>
                <a:schemeClr val="accent1"/>
              </a:buClr>
              <a:buSzPct val="115000"/>
              <a:buFont typeface="Arial"/>
              <a:buChar char="•"/>
            </a:pPr>
            <a:r>
              <a:rPr lang="en-US" sz="1000" kern="1200">
                <a:solidFill>
                  <a:srgbClr val="262626"/>
                </a:solidFill>
                <a:latin typeface="+mn-lt"/>
                <a:ea typeface="+mn-ea"/>
                <a:cs typeface="+mn-cs"/>
              </a:rPr>
              <a:t>I like to run the head() method after I read in the dataframe to check that everything got read in correctly.</a:t>
            </a:r>
          </a:p>
          <a:p>
            <a:pPr marL="214313" indent="-214313" algn="ctr" defTabSz="457200">
              <a:lnSpc>
                <a:spcPct val="90000"/>
              </a:lnSpc>
              <a:spcBef>
                <a:spcPct val="20000"/>
              </a:spcBef>
              <a:spcAft>
                <a:spcPts val="600"/>
              </a:spcAft>
              <a:buClr>
                <a:schemeClr val="accent1"/>
              </a:buClr>
              <a:buSzPct val="115000"/>
              <a:buFont typeface="Arial"/>
              <a:buChar char="•"/>
            </a:pPr>
            <a:endParaRPr lang="en-US" sz="1000" kern="1200">
              <a:solidFill>
                <a:srgbClr val="262626"/>
              </a:solidFill>
              <a:latin typeface="+mn-lt"/>
              <a:ea typeface="+mn-ea"/>
              <a:cs typeface="+mn-cs"/>
            </a:endParaRPr>
          </a:p>
          <a:p>
            <a:pPr marL="214313" indent="-214313" algn="ctr" defTabSz="457200">
              <a:lnSpc>
                <a:spcPct val="90000"/>
              </a:lnSpc>
              <a:spcBef>
                <a:spcPct val="20000"/>
              </a:spcBef>
              <a:spcAft>
                <a:spcPts val="600"/>
              </a:spcAft>
              <a:buClr>
                <a:schemeClr val="accent1"/>
              </a:buClr>
              <a:buSzPct val="115000"/>
              <a:buFont typeface="Arial"/>
              <a:buChar char="•"/>
            </a:pPr>
            <a:r>
              <a:rPr lang="en-US" sz="1000" kern="1200">
                <a:solidFill>
                  <a:srgbClr val="262626"/>
                </a:solidFill>
                <a:latin typeface="+mn-lt"/>
                <a:ea typeface="+mn-ea"/>
                <a:cs typeface="+mn-cs"/>
              </a:rPr>
              <a:t>There is also a </a:t>
            </a:r>
            <a:r>
              <a:rPr lang="en-US" sz="1000" b="1" kern="1200">
                <a:solidFill>
                  <a:srgbClr val="262626"/>
                </a:solidFill>
                <a:latin typeface="+mn-lt"/>
                <a:ea typeface="+mn-ea"/>
                <a:cs typeface="+mn-cs"/>
              </a:rPr>
              <a:t>tail(n) </a:t>
            </a:r>
            <a:r>
              <a:rPr lang="en-US" sz="1000" kern="1200">
                <a:solidFill>
                  <a:srgbClr val="262626"/>
                </a:solidFill>
                <a:latin typeface="+mn-lt"/>
                <a:ea typeface="+mn-ea"/>
                <a:cs typeface="+mn-cs"/>
              </a:rPr>
              <a:t>method that returns the last n rows of the dataframe</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259681" y="-108347"/>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373981" y="5953"/>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7" name="Picture 6">
            <a:extLst>
              <a:ext uri="{FF2B5EF4-FFF2-40B4-BE49-F238E27FC236}">
                <a16:creationId xmlns:a16="http://schemas.microsoft.com/office/drawing/2014/main" id="{1B608275-92F5-4E45-6F26-7EFF4B6EDA12}"/>
              </a:ext>
            </a:extLst>
          </p:cNvPr>
          <p:cNvPicPr>
            <a:picLocks noChangeAspect="1"/>
          </p:cNvPicPr>
          <p:nvPr/>
        </p:nvPicPr>
        <p:blipFill>
          <a:blip r:embed="rId6"/>
          <a:stretch>
            <a:fillRect/>
          </a:stretch>
        </p:blipFill>
        <p:spPr>
          <a:xfrm>
            <a:off x="3956909" y="1233613"/>
            <a:ext cx="4488384" cy="2433241"/>
          </a:xfrm>
          <a:prstGeom prst="rect">
            <a:avLst/>
          </a:prstGeom>
        </p:spPr>
      </p:pic>
    </p:spTree>
    <p:extLst>
      <p:ext uri="{BB962C8B-B14F-4D97-AF65-F5344CB8AC3E}">
        <p14:creationId xmlns:p14="http://schemas.microsoft.com/office/powerpoint/2010/main" val="246864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7-8</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dirty="0"/>
              <a:t>Introduction to Exploratory Data Analysis</a:t>
            </a:r>
          </a:p>
          <a:p>
            <a:r>
              <a:rPr lang="en-US" dirty="0"/>
              <a:t>Intro to Pandas</a:t>
            </a:r>
          </a:p>
          <a:p>
            <a:r>
              <a:rPr lang="en-US" b="1" dirty="0">
                <a:ln w="3175" cmpd="sng">
                  <a:noFill/>
                </a:ln>
                <a:solidFill>
                  <a:schemeClr val="accent4">
                    <a:lumMod val="75000"/>
                  </a:schemeClr>
                </a:solidFill>
                <a:ea typeface="+mj-ea"/>
                <a:cs typeface="+mj-cs"/>
              </a:rPr>
              <a:t>Series, </a:t>
            </a:r>
            <a:r>
              <a:rPr lang="en-US" b="1" dirty="0" err="1">
                <a:ln w="3175" cmpd="sng">
                  <a:noFill/>
                </a:ln>
                <a:solidFill>
                  <a:schemeClr val="accent4">
                    <a:lumMod val="75000"/>
                  </a:schemeClr>
                </a:solidFill>
                <a:ea typeface="+mj-ea"/>
                <a:cs typeface="+mj-cs"/>
              </a:rPr>
              <a:t>DataFrames</a:t>
            </a:r>
            <a:r>
              <a:rPr lang="en-US" b="1" dirty="0">
                <a:ln w="3175" cmpd="sng">
                  <a:noFill/>
                </a:ln>
                <a:solidFill>
                  <a:schemeClr val="accent4">
                    <a:lumMod val="75000"/>
                  </a:schemeClr>
                </a:solidFill>
                <a:ea typeface="+mj-ea"/>
                <a:cs typeface="+mj-cs"/>
              </a:rPr>
              <a:t>, and Indices</a:t>
            </a:r>
          </a:p>
          <a:p>
            <a:r>
              <a:rPr lang="en-US" dirty="0"/>
              <a:t>Slicing with loc, </a:t>
            </a:r>
            <a:r>
              <a:rPr lang="en-US" dirty="0" err="1"/>
              <a:t>iloc</a:t>
            </a:r>
            <a:r>
              <a:rPr lang="en-US" dirty="0"/>
              <a:t>, and []</a:t>
            </a:r>
          </a:p>
          <a:p>
            <a:r>
              <a:rPr lang="en-US" dirty="0"/>
              <a:t>Demo</a:t>
            </a:r>
          </a:p>
          <a:p>
            <a:endParaRPr lang="en-CA" dirty="0"/>
          </a:p>
        </p:txBody>
      </p:sp>
      <p:pic>
        <p:nvPicPr>
          <p:cNvPr id="1026" name="Picture 2" descr="pandas (software) - Wikipedia">
            <a:extLst>
              <a:ext uri="{FF2B5EF4-FFF2-40B4-BE49-F238E27FC236}">
                <a16:creationId xmlns:a16="http://schemas.microsoft.com/office/drawing/2014/main" id="{9B50CEA2-8932-7563-BE72-753248E86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81" y="2219284"/>
            <a:ext cx="2113278" cy="8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01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7-8</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b="1" dirty="0">
                <a:ln w="3175" cmpd="sng">
                  <a:noFill/>
                </a:ln>
                <a:solidFill>
                  <a:schemeClr val="accent4">
                    <a:lumMod val="75000"/>
                  </a:schemeClr>
                </a:solidFill>
                <a:ea typeface="+mj-ea"/>
                <a:cs typeface="+mj-cs"/>
              </a:rPr>
              <a:t>Introduction to Exploratory Data Analysis</a:t>
            </a:r>
          </a:p>
          <a:p>
            <a:r>
              <a:rPr lang="en-US" dirty="0"/>
              <a:t>Intro to Pandas</a:t>
            </a:r>
          </a:p>
          <a:p>
            <a:r>
              <a:rPr lang="en-US" dirty="0"/>
              <a:t>Series, </a:t>
            </a:r>
            <a:r>
              <a:rPr lang="en-US" dirty="0" err="1"/>
              <a:t>DataFrames</a:t>
            </a:r>
            <a:r>
              <a:rPr lang="en-US" dirty="0"/>
              <a:t>, and Indices</a:t>
            </a:r>
          </a:p>
          <a:p>
            <a:r>
              <a:rPr lang="en-US" dirty="0"/>
              <a:t>Slicing with loc, </a:t>
            </a:r>
            <a:r>
              <a:rPr lang="en-US" dirty="0" err="1"/>
              <a:t>iloc</a:t>
            </a:r>
            <a:r>
              <a:rPr lang="en-US" dirty="0"/>
              <a:t>, and []</a:t>
            </a:r>
          </a:p>
          <a:p>
            <a:r>
              <a:rPr lang="en-US" dirty="0"/>
              <a:t>Demo</a:t>
            </a:r>
          </a:p>
          <a:p>
            <a:endParaRPr lang="en-CA" dirty="0"/>
          </a:p>
        </p:txBody>
      </p:sp>
      <p:pic>
        <p:nvPicPr>
          <p:cNvPr id="1026" name="Picture 2" descr="pandas (software) - Wikipedia">
            <a:extLst>
              <a:ext uri="{FF2B5EF4-FFF2-40B4-BE49-F238E27FC236}">
                <a16:creationId xmlns:a16="http://schemas.microsoft.com/office/drawing/2014/main" id="{9B50CEA2-8932-7563-BE72-753248E86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81" y="2219284"/>
            <a:ext cx="2113278" cy="8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823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US" sz="2100" b="1" dirty="0">
                <a:solidFill>
                  <a:srgbClr val="262626"/>
                </a:solidFill>
                <a:sym typeface="Arial"/>
              </a:rPr>
              <a:t>What is a Pandas Series?</a:t>
            </a:r>
            <a:endParaRPr lang="en-CA" sz="2100" b="1" dirty="0">
              <a:solidFill>
                <a:srgbClr val="262626"/>
              </a:solidFill>
              <a:sym typeface="Arial"/>
            </a:endParaRPr>
          </a:p>
        </p:txBody>
      </p:sp>
      <p:sp>
        <p:nvSpPr>
          <p:cNvPr id="3" name="Vertical Text Placeholder 2">
            <a:extLst>
              <a:ext uri="{FF2B5EF4-FFF2-40B4-BE49-F238E27FC236}">
                <a16:creationId xmlns:a16="http://schemas.microsoft.com/office/drawing/2014/main" id="{27788ED2-91B7-A537-B912-2676AAD15347}"/>
              </a:ext>
            </a:extLst>
          </p:cNvPr>
          <p:cNvSpPr>
            <a:spLocks noGrp="1"/>
          </p:cNvSpPr>
          <p:nvPr>
            <p:ph type="body" orient="vert" idx="1"/>
          </p:nvPr>
        </p:nvSpPr>
        <p:spPr>
          <a:xfrm rot="16200000">
            <a:off x="3394086" y="-172167"/>
            <a:ext cx="1807029" cy="6215364"/>
          </a:xfrm>
        </p:spPr>
        <p:txBody>
          <a:bodyPr/>
          <a:lstStyle/>
          <a:p>
            <a:pPr marL="0" indent="0">
              <a:buNone/>
            </a:pPr>
            <a:r>
              <a:rPr lang="en-US" b="0" i="0" dirty="0">
                <a:solidFill>
                  <a:srgbClr val="374151"/>
                </a:solidFill>
                <a:effectLst/>
              </a:rPr>
              <a:t>A Pandas Series is a </a:t>
            </a:r>
            <a:r>
              <a:rPr lang="en-US" b="0" i="0" dirty="0">
                <a:solidFill>
                  <a:srgbClr val="374151"/>
                </a:solidFill>
                <a:effectLst/>
                <a:highlight>
                  <a:srgbClr val="FFFF00"/>
                </a:highlight>
              </a:rPr>
              <a:t>one-dimensional</a:t>
            </a:r>
            <a:r>
              <a:rPr lang="en-US" b="0" i="0" dirty="0">
                <a:solidFill>
                  <a:srgbClr val="374151"/>
                </a:solidFill>
                <a:effectLst/>
              </a:rPr>
              <a:t> </a:t>
            </a:r>
            <a:r>
              <a:rPr lang="en-US" b="0" i="0" dirty="0">
                <a:solidFill>
                  <a:srgbClr val="C00000"/>
                </a:solidFill>
                <a:effectLst/>
              </a:rPr>
              <a:t>labeled</a:t>
            </a:r>
            <a:r>
              <a:rPr lang="en-US" b="0" i="0" dirty="0">
                <a:solidFill>
                  <a:srgbClr val="374151"/>
                </a:solidFill>
                <a:effectLst/>
              </a:rPr>
              <a:t> array data structure provided by the Python library, Pandas.</a:t>
            </a:r>
          </a:p>
          <a:p>
            <a:pPr marL="0" indent="0">
              <a:buNone/>
            </a:pPr>
            <a:r>
              <a:rPr lang="en-US" b="0" i="0" dirty="0">
                <a:solidFill>
                  <a:srgbClr val="374151"/>
                </a:solidFill>
                <a:effectLst/>
              </a:rPr>
              <a:t>It is a fundamental building block for data manipulation and analysis in Pandas and is often used to store and manipulate data in various forms.</a:t>
            </a:r>
            <a:endParaRPr lang="en-CA" dirty="0"/>
          </a:p>
        </p:txBody>
      </p:sp>
    </p:spTree>
    <p:extLst>
      <p:ext uri="{BB962C8B-B14F-4D97-AF65-F5344CB8AC3E}">
        <p14:creationId xmlns:p14="http://schemas.microsoft.com/office/powerpoint/2010/main" val="143151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US" sz="2100" b="1" dirty="0">
                <a:solidFill>
                  <a:srgbClr val="262626"/>
                </a:solidFill>
                <a:sym typeface="Arial"/>
              </a:rPr>
              <a:t>What is a Pandas Series?</a:t>
            </a:r>
            <a:endParaRPr lang="en-CA" sz="2100" b="1" dirty="0">
              <a:solidFill>
                <a:srgbClr val="262626"/>
              </a:solidFill>
              <a:sym typeface="Arial"/>
            </a:endParaRPr>
          </a:p>
        </p:txBody>
      </p:sp>
      <p:sp>
        <p:nvSpPr>
          <p:cNvPr id="7" name="TextBox 6">
            <a:extLst>
              <a:ext uri="{FF2B5EF4-FFF2-40B4-BE49-F238E27FC236}">
                <a16:creationId xmlns:a16="http://schemas.microsoft.com/office/drawing/2014/main" id="{E73536E0-7CED-F2A3-3947-119A93309805}"/>
              </a:ext>
            </a:extLst>
          </p:cNvPr>
          <p:cNvSpPr txBox="1"/>
          <p:nvPr/>
        </p:nvSpPr>
        <p:spPr>
          <a:xfrm>
            <a:off x="1023258" y="2048655"/>
            <a:ext cx="4586514" cy="307777"/>
          </a:xfrm>
          <a:prstGeom prst="rect">
            <a:avLst/>
          </a:prstGeom>
          <a:noFill/>
        </p:spPr>
        <p:txBody>
          <a:bodyPr wrap="square">
            <a:spAutoFit/>
          </a:bodyPr>
          <a:lstStyle/>
          <a:p>
            <a:r>
              <a:rPr lang="en-US" b="0" i="0" dirty="0">
                <a:solidFill>
                  <a:srgbClr val="374151"/>
                </a:solidFill>
                <a:effectLst/>
                <a:latin typeface="+mn-lt"/>
              </a:rPr>
              <a:t>Creating a simple Series from a list.</a:t>
            </a:r>
            <a:endParaRPr lang="en-CA" dirty="0">
              <a:latin typeface="+mn-lt"/>
            </a:endParaRPr>
          </a:p>
        </p:txBody>
      </p:sp>
      <p:pic>
        <p:nvPicPr>
          <p:cNvPr id="11" name="Picture 10">
            <a:extLst>
              <a:ext uri="{FF2B5EF4-FFF2-40B4-BE49-F238E27FC236}">
                <a16:creationId xmlns:a16="http://schemas.microsoft.com/office/drawing/2014/main" id="{8329D434-9B26-57A3-2BA5-DAF21ACE7A35}"/>
              </a:ext>
            </a:extLst>
          </p:cNvPr>
          <p:cNvPicPr>
            <a:picLocks noChangeAspect="1"/>
          </p:cNvPicPr>
          <p:nvPr/>
        </p:nvPicPr>
        <p:blipFill>
          <a:blip r:embed="rId2"/>
          <a:stretch>
            <a:fillRect/>
          </a:stretch>
        </p:blipFill>
        <p:spPr>
          <a:xfrm>
            <a:off x="3522210" y="2406875"/>
            <a:ext cx="4175124" cy="20442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338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CA" sz="2100" b="1" dirty="0">
                <a:solidFill>
                  <a:srgbClr val="262626"/>
                </a:solidFill>
              </a:rPr>
              <a:t>Indexing and Labeling</a:t>
            </a:r>
            <a:endParaRPr lang="en-CA" sz="2100" b="1" dirty="0">
              <a:solidFill>
                <a:srgbClr val="262626"/>
              </a:solidFill>
              <a:sym typeface="Arial"/>
            </a:endParaRPr>
          </a:p>
        </p:txBody>
      </p:sp>
      <p:sp>
        <p:nvSpPr>
          <p:cNvPr id="7" name="TextBox 6">
            <a:extLst>
              <a:ext uri="{FF2B5EF4-FFF2-40B4-BE49-F238E27FC236}">
                <a16:creationId xmlns:a16="http://schemas.microsoft.com/office/drawing/2014/main" id="{E73536E0-7CED-F2A3-3947-119A93309805}"/>
              </a:ext>
            </a:extLst>
          </p:cNvPr>
          <p:cNvSpPr txBox="1"/>
          <p:nvPr/>
        </p:nvSpPr>
        <p:spPr>
          <a:xfrm>
            <a:off x="971552" y="1944687"/>
            <a:ext cx="7127419" cy="2893100"/>
          </a:xfrm>
          <a:prstGeom prst="rect">
            <a:avLst/>
          </a:prstGeom>
          <a:noFill/>
        </p:spPr>
        <p:txBody>
          <a:bodyPr wrap="square">
            <a:spAutoFit/>
          </a:bodyPr>
          <a:lstStyle/>
          <a:p>
            <a:pPr algn="l"/>
            <a:r>
              <a:rPr lang="en-US" dirty="0">
                <a:solidFill>
                  <a:srgbClr val="374151"/>
                </a:solidFill>
                <a:latin typeface="+mn-lt"/>
              </a:rPr>
              <a:t>Index labels are unique identifiers associated with each element in a Pandas Series. They can be either explicitly specified or automatically generated.</a:t>
            </a:r>
          </a:p>
          <a:p>
            <a:pPr algn="l"/>
            <a:endParaRPr lang="en-US" dirty="0">
              <a:solidFill>
                <a:srgbClr val="374151"/>
              </a:solidFill>
              <a:latin typeface="+mn-lt"/>
            </a:endParaRPr>
          </a:p>
          <a:p>
            <a:pPr algn="l">
              <a:buFont typeface="Arial" panose="020B0604020202020204" pitchFamily="34" charset="0"/>
              <a:buChar char="•"/>
            </a:pPr>
            <a:r>
              <a:rPr lang="en-US" b="1" dirty="0">
                <a:solidFill>
                  <a:srgbClr val="374151"/>
                </a:solidFill>
                <a:latin typeface="+mn-lt"/>
              </a:rPr>
              <a:t>Automatic Indexing: </a:t>
            </a:r>
            <a:r>
              <a:rPr lang="en-US" dirty="0">
                <a:solidFill>
                  <a:srgbClr val="374151"/>
                </a:solidFill>
                <a:latin typeface="+mn-lt"/>
              </a:rPr>
              <a:t>By default, when you create a Series, Pandas assigns integer-based labels starting from 0 to the elements in the Series. These labels are similar to row numbers in a spreadsheet.</a:t>
            </a:r>
          </a:p>
          <a:p>
            <a:pPr algn="l">
              <a:buFont typeface="Arial" panose="020B0604020202020204" pitchFamily="34" charset="0"/>
              <a:buChar char="•"/>
            </a:pPr>
            <a:endParaRPr lang="en-US" dirty="0">
              <a:solidFill>
                <a:srgbClr val="374151"/>
              </a:solidFill>
              <a:latin typeface="+mn-lt"/>
            </a:endParaRPr>
          </a:p>
          <a:p>
            <a:pPr algn="l">
              <a:buFont typeface="Arial" panose="020B0604020202020204" pitchFamily="34" charset="0"/>
              <a:buChar char="•"/>
            </a:pPr>
            <a:r>
              <a:rPr lang="en-US" b="1" dirty="0">
                <a:solidFill>
                  <a:srgbClr val="374151"/>
                </a:solidFill>
                <a:latin typeface="+mn-lt"/>
              </a:rPr>
              <a:t>Custom Indexing: </a:t>
            </a:r>
            <a:r>
              <a:rPr lang="en-US" dirty="0">
                <a:solidFill>
                  <a:srgbClr val="374151"/>
                </a:solidFill>
                <a:latin typeface="+mn-lt"/>
              </a:rPr>
              <a:t>You can also specify custom labels for the Series by providing an index argument when creating the Series.</a:t>
            </a:r>
          </a:p>
          <a:p>
            <a:pPr algn="l">
              <a:buFont typeface="Arial" panose="020B0604020202020204" pitchFamily="34" charset="0"/>
              <a:buChar char="•"/>
            </a:pPr>
            <a:endParaRPr lang="en-US" dirty="0">
              <a:solidFill>
                <a:srgbClr val="374151"/>
              </a:solidFill>
              <a:latin typeface="+mn-lt"/>
            </a:endParaRPr>
          </a:p>
          <a:p>
            <a:pPr algn="l">
              <a:buFont typeface="Arial" panose="020B0604020202020204" pitchFamily="34" charset="0"/>
              <a:buChar char="•"/>
            </a:pPr>
            <a:r>
              <a:rPr lang="en-US" b="1" dirty="0">
                <a:solidFill>
                  <a:srgbClr val="374151"/>
                </a:solidFill>
                <a:latin typeface="+mn-lt"/>
              </a:rPr>
              <a:t>Data Alignment: </a:t>
            </a:r>
            <a:r>
              <a:rPr lang="en-US" dirty="0">
                <a:solidFill>
                  <a:srgbClr val="374151"/>
                </a:solidFill>
                <a:latin typeface="+mn-lt"/>
              </a:rPr>
              <a:t>Index labels are used to align data during operations between multiple Series objects, ensuring that data is matched correctly based on their labels.</a:t>
            </a:r>
          </a:p>
          <a:p>
            <a:endParaRPr lang="en-CA" dirty="0">
              <a:latin typeface="+mn-lt"/>
            </a:endParaRPr>
          </a:p>
        </p:txBody>
      </p:sp>
    </p:spTree>
    <p:extLst>
      <p:ext uri="{BB962C8B-B14F-4D97-AF65-F5344CB8AC3E}">
        <p14:creationId xmlns:p14="http://schemas.microsoft.com/office/powerpoint/2010/main" val="425096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CA" sz="2100" b="1" dirty="0">
                <a:solidFill>
                  <a:srgbClr val="262626"/>
                </a:solidFill>
              </a:rPr>
              <a:t>Indexing and Labeling</a:t>
            </a:r>
            <a:endParaRPr lang="en-CA" sz="2100" b="1" dirty="0">
              <a:solidFill>
                <a:srgbClr val="262626"/>
              </a:solidFill>
              <a:sym typeface="Arial"/>
            </a:endParaRPr>
          </a:p>
        </p:txBody>
      </p:sp>
      <p:sp>
        <p:nvSpPr>
          <p:cNvPr id="3" name="Rectangle 1">
            <a:extLst>
              <a:ext uri="{FF2B5EF4-FFF2-40B4-BE49-F238E27FC236}">
                <a16:creationId xmlns:a16="http://schemas.microsoft.com/office/drawing/2014/main" id="{C2138381-481B-03A0-F759-3C85580458E8}"/>
              </a:ext>
            </a:extLst>
          </p:cNvPr>
          <p:cNvSpPr>
            <a:spLocks noChangeArrowheads="1"/>
          </p:cNvSpPr>
          <p:nvPr/>
        </p:nvSpPr>
        <p:spPr bwMode="auto">
          <a:xfrm>
            <a:off x="1052286" y="2053158"/>
            <a:ext cx="7061200"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mn-lt"/>
                <a:ea typeface="Söhne"/>
              </a:rPr>
              <a:t>You can use square brackets </a:t>
            </a:r>
            <a:r>
              <a:rPr kumimoji="0" lang="en-US" altLang="en-US" sz="1200" b="1" i="0" u="none" strike="noStrike" cap="none" normalizeH="0" baseline="0" dirty="0">
                <a:ln>
                  <a:noFill/>
                </a:ln>
                <a:solidFill>
                  <a:schemeClr val="tx1"/>
                </a:solidFill>
                <a:effectLst/>
                <a:latin typeface="+mn-lt"/>
                <a:ea typeface="Söhne Mono"/>
              </a:rPr>
              <a:t>[]</a:t>
            </a:r>
            <a:r>
              <a:rPr kumimoji="0" lang="en-US" altLang="en-US" sz="1200" b="0" i="0" u="none" strike="noStrike" cap="none" normalizeH="0" baseline="0" dirty="0">
                <a:ln>
                  <a:noFill/>
                </a:ln>
                <a:solidFill>
                  <a:srgbClr val="374151"/>
                </a:solidFill>
                <a:effectLst/>
                <a:latin typeface="+mn-lt"/>
                <a:ea typeface="Söhne"/>
              </a:rPr>
              <a:t> to access elements by their labels.</a:t>
            </a:r>
            <a:r>
              <a:rPr kumimoji="0" lang="en-US" altLang="en-US" sz="1200" b="0" i="0" u="none" strike="noStrike" cap="none" normalizeH="0" baseline="0" dirty="0">
                <a:ln>
                  <a:noFill/>
                </a:ln>
                <a:solidFill>
                  <a:schemeClr val="tx1"/>
                </a:solidFill>
                <a:effectLst/>
                <a:latin typeface="+mn-lt"/>
              </a:rPr>
              <a:t> </a:t>
            </a:r>
          </a:p>
        </p:txBody>
      </p:sp>
      <p:pic>
        <p:nvPicPr>
          <p:cNvPr id="5" name="Picture 4">
            <a:extLst>
              <a:ext uri="{FF2B5EF4-FFF2-40B4-BE49-F238E27FC236}">
                <a16:creationId xmlns:a16="http://schemas.microsoft.com/office/drawing/2014/main" id="{8D972E34-CD41-D992-D025-CB2E4025009C}"/>
              </a:ext>
            </a:extLst>
          </p:cNvPr>
          <p:cNvPicPr>
            <a:picLocks noChangeAspect="1"/>
          </p:cNvPicPr>
          <p:nvPr/>
        </p:nvPicPr>
        <p:blipFill>
          <a:blip r:embed="rId2"/>
          <a:stretch>
            <a:fillRect/>
          </a:stretch>
        </p:blipFill>
        <p:spPr>
          <a:xfrm>
            <a:off x="2656114" y="2533037"/>
            <a:ext cx="3587523" cy="1717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486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CA" sz="2100" b="1" dirty="0">
                <a:solidFill>
                  <a:srgbClr val="262626"/>
                </a:solidFill>
              </a:rPr>
              <a:t>Accessing Data </a:t>
            </a:r>
            <a:endParaRPr lang="en-CA" sz="2100" b="1" dirty="0">
              <a:solidFill>
                <a:srgbClr val="262626"/>
              </a:solidFill>
              <a:sym typeface="Arial"/>
            </a:endParaRPr>
          </a:p>
        </p:txBody>
      </p:sp>
      <p:sp>
        <p:nvSpPr>
          <p:cNvPr id="7" name="TextBox 6">
            <a:extLst>
              <a:ext uri="{FF2B5EF4-FFF2-40B4-BE49-F238E27FC236}">
                <a16:creationId xmlns:a16="http://schemas.microsoft.com/office/drawing/2014/main" id="{E73536E0-7CED-F2A3-3947-119A93309805}"/>
              </a:ext>
            </a:extLst>
          </p:cNvPr>
          <p:cNvSpPr txBox="1"/>
          <p:nvPr/>
        </p:nvSpPr>
        <p:spPr>
          <a:xfrm>
            <a:off x="971552" y="1944687"/>
            <a:ext cx="7127419" cy="307777"/>
          </a:xfrm>
          <a:prstGeom prst="rect">
            <a:avLst/>
          </a:prstGeom>
          <a:noFill/>
        </p:spPr>
        <p:txBody>
          <a:bodyPr wrap="square">
            <a:spAutoFit/>
          </a:bodyPr>
          <a:lstStyle/>
          <a:p>
            <a:r>
              <a:rPr lang="en-US" b="0" i="0" dirty="0">
                <a:solidFill>
                  <a:srgbClr val="374151"/>
                </a:solidFill>
                <a:effectLst/>
                <a:latin typeface="Söhne"/>
              </a:rPr>
              <a:t>Accessing elements by label and position.</a:t>
            </a:r>
            <a:endParaRPr lang="en-CA" dirty="0">
              <a:latin typeface="+mn-lt"/>
            </a:endParaRPr>
          </a:p>
        </p:txBody>
      </p:sp>
      <p:pic>
        <p:nvPicPr>
          <p:cNvPr id="4" name="Picture 3">
            <a:extLst>
              <a:ext uri="{FF2B5EF4-FFF2-40B4-BE49-F238E27FC236}">
                <a16:creationId xmlns:a16="http://schemas.microsoft.com/office/drawing/2014/main" id="{8385BB30-05D7-3F92-800F-462DF900BF55}"/>
              </a:ext>
            </a:extLst>
          </p:cNvPr>
          <p:cNvPicPr>
            <a:picLocks noChangeAspect="1"/>
          </p:cNvPicPr>
          <p:nvPr/>
        </p:nvPicPr>
        <p:blipFill>
          <a:blip r:embed="rId2"/>
          <a:stretch>
            <a:fillRect/>
          </a:stretch>
        </p:blipFill>
        <p:spPr>
          <a:xfrm>
            <a:off x="2551176" y="2366576"/>
            <a:ext cx="4983480" cy="2232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5166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CA" sz="2100" b="1" dirty="0">
                <a:solidFill>
                  <a:srgbClr val="262626"/>
                </a:solidFill>
              </a:rPr>
              <a:t>Operations on Series</a:t>
            </a:r>
            <a:endParaRPr lang="en-CA" sz="2100" b="1" dirty="0">
              <a:solidFill>
                <a:srgbClr val="262626"/>
              </a:solidFill>
              <a:sym typeface="Arial"/>
            </a:endParaRPr>
          </a:p>
        </p:txBody>
      </p:sp>
      <p:sp>
        <p:nvSpPr>
          <p:cNvPr id="7" name="TextBox 6">
            <a:extLst>
              <a:ext uri="{FF2B5EF4-FFF2-40B4-BE49-F238E27FC236}">
                <a16:creationId xmlns:a16="http://schemas.microsoft.com/office/drawing/2014/main" id="{E73536E0-7CED-F2A3-3947-119A93309805}"/>
              </a:ext>
            </a:extLst>
          </p:cNvPr>
          <p:cNvSpPr txBox="1"/>
          <p:nvPr/>
        </p:nvSpPr>
        <p:spPr>
          <a:xfrm>
            <a:off x="971552" y="1944687"/>
            <a:ext cx="7127419" cy="307777"/>
          </a:xfrm>
          <a:prstGeom prst="rect">
            <a:avLst/>
          </a:prstGeom>
          <a:noFill/>
        </p:spPr>
        <p:txBody>
          <a:bodyPr wrap="square">
            <a:spAutoFit/>
          </a:bodyPr>
          <a:lstStyle/>
          <a:p>
            <a:r>
              <a:rPr lang="en-CA" b="0" i="0" dirty="0">
                <a:solidFill>
                  <a:srgbClr val="374151"/>
                </a:solidFill>
                <a:effectLst/>
                <a:latin typeface="+mn-lt"/>
              </a:rPr>
              <a:t>Adding two Series together.</a:t>
            </a:r>
            <a:endParaRPr lang="en-CA" dirty="0">
              <a:latin typeface="+mn-lt"/>
            </a:endParaRPr>
          </a:p>
        </p:txBody>
      </p:sp>
      <p:pic>
        <p:nvPicPr>
          <p:cNvPr id="5" name="Picture 4">
            <a:extLst>
              <a:ext uri="{FF2B5EF4-FFF2-40B4-BE49-F238E27FC236}">
                <a16:creationId xmlns:a16="http://schemas.microsoft.com/office/drawing/2014/main" id="{914729D0-AF74-ADB3-8A41-DD58F73CE291}"/>
              </a:ext>
            </a:extLst>
          </p:cNvPr>
          <p:cNvPicPr>
            <a:picLocks noChangeAspect="1"/>
          </p:cNvPicPr>
          <p:nvPr/>
        </p:nvPicPr>
        <p:blipFill>
          <a:blip r:embed="rId2"/>
          <a:stretch>
            <a:fillRect/>
          </a:stretch>
        </p:blipFill>
        <p:spPr>
          <a:xfrm>
            <a:off x="3800702" y="799873"/>
            <a:ext cx="4467225"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4072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CA" sz="2100" b="1" dirty="0">
                <a:solidFill>
                  <a:srgbClr val="262626"/>
                </a:solidFill>
              </a:rPr>
              <a:t>What is </a:t>
            </a:r>
            <a:r>
              <a:rPr lang="en-CA" sz="2100" b="1" dirty="0" err="1">
                <a:solidFill>
                  <a:srgbClr val="262626"/>
                </a:solidFill>
              </a:rPr>
              <a:t>dataframe</a:t>
            </a:r>
            <a:r>
              <a:rPr lang="en-CA" sz="2100" b="1" dirty="0">
                <a:solidFill>
                  <a:srgbClr val="262626"/>
                </a:solidFill>
              </a:rPr>
              <a:t>?</a:t>
            </a:r>
            <a:endParaRPr lang="en-CA" sz="2100" b="1" dirty="0">
              <a:solidFill>
                <a:srgbClr val="262626"/>
              </a:solidFill>
              <a:sym typeface="Arial"/>
            </a:endParaRPr>
          </a:p>
        </p:txBody>
      </p:sp>
      <p:sp>
        <p:nvSpPr>
          <p:cNvPr id="7" name="TextBox 6">
            <a:extLst>
              <a:ext uri="{FF2B5EF4-FFF2-40B4-BE49-F238E27FC236}">
                <a16:creationId xmlns:a16="http://schemas.microsoft.com/office/drawing/2014/main" id="{E73536E0-7CED-F2A3-3947-119A93309805}"/>
              </a:ext>
            </a:extLst>
          </p:cNvPr>
          <p:cNvSpPr txBox="1"/>
          <p:nvPr/>
        </p:nvSpPr>
        <p:spPr>
          <a:xfrm>
            <a:off x="971552" y="2104344"/>
            <a:ext cx="7127419" cy="1384995"/>
          </a:xfrm>
          <a:prstGeom prst="rect">
            <a:avLst/>
          </a:prstGeom>
          <a:noFill/>
        </p:spPr>
        <p:txBody>
          <a:bodyPr wrap="square">
            <a:spAutoFit/>
          </a:bodyPr>
          <a:lstStyle/>
          <a:p>
            <a:r>
              <a:rPr lang="en-US" b="0" i="0" dirty="0">
                <a:solidFill>
                  <a:srgbClr val="374151"/>
                </a:solidFill>
                <a:effectLst/>
                <a:latin typeface="+mn-lt"/>
              </a:rPr>
              <a:t>Creating a </a:t>
            </a:r>
            <a:r>
              <a:rPr lang="en-US" b="0" i="0" dirty="0" err="1">
                <a:solidFill>
                  <a:srgbClr val="374151"/>
                </a:solidFill>
                <a:effectLst/>
                <a:latin typeface="+mn-lt"/>
              </a:rPr>
              <a:t>DataFrame</a:t>
            </a:r>
            <a:r>
              <a:rPr lang="en-US" b="0" i="0" dirty="0">
                <a:solidFill>
                  <a:srgbClr val="374151"/>
                </a:solidFill>
                <a:effectLst/>
                <a:latin typeface="+mn-lt"/>
              </a:rPr>
              <a:t> in Pandas is a fundamental step in data analysis and manipulation. </a:t>
            </a:r>
          </a:p>
          <a:p>
            <a:endParaRPr lang="en-US" dirty="0">
              <a:solidFill>
                <a:srgbClr val="374151"/>
              </a:solidFill>
              <a:latin typeface="+mn-lt"/>
            </a:endParaRPr>
          </a:p>
          <a:p>
            <a:r>
              <a:rPr lang="en-US" b="0" i="0" dirty="0">
                <a:solidFill>
                  <a:srgbClr val="374151"/>
                </a:solidFill>
                <a:effectLst/>
                <a:latin typeface="+mn-lt"/>
              </a:rPr>
              <a:t>A </a:t>
            </a:r>
            <a:r>
              <a:rPr lang="en-US" b="0" i="0" dirty="0" err="1">
                <a:solidFill>
                  <a:srgbClr val="374151"/>
                </a:solidFill>
                <a:effectLst/>
                <a:latin typeface="+mn-lt"/>
              </a:rPr>
              <a:t>DataFrame</a:t>
            </a:r>
            <a:r>
              <a:rPr lang="en-US" b="0" i="0" dirty="0">
                <a:solidFill>
                  <a:srgbClr val="374151"/>
                </a:solidFill>
                <a:effectLst/>
                <a:latin typeface="+mn-lt"/>
              </a:rPr>
              <a:t> is </a:t>
            </a:r>
            <a:r>
              <a:rPr lang="en-US" b="0" i="0" dirty="0">
                <a:solidFill>
                  <a:srgbClr val="374151"/>
                </a:solidFill>
                <a:effectLst/>
                <a:highlight>
                  <a:srgbClr val="FFFF00"/>
                </a:highlight>
                <a:latin typeface="+mn-lt"/>
              </a:rPr>
              <a:t>a two-dimensional</a:t>
            </a:r>
            <a:r>
              <a:rPr lang="en-US" b="0" i="0" dirty="0">
                <a:solidFill>
                  <a:srgbClr val="374151"/>
                </a:solidFill>
                <a:effectLst/>
                <a:latin typeface="+mn-lt"/>
              </a:rPr>
              <a:t>, </a:t>
            </a:r>
            <a:r>
              <a:rPr lang="en-US" b="1" i="0" dirty="0">
                <a:solidFill>
                  <a:srgbClr val="374151"/>
                </a:solidFill>
                <a:effectLst/>
                <a:latin typeface="+mn-lt"/>
              </a:rPr>
              <a:t>labeled</a:t>
            </a:r>
            <a:r>
              <a:rPr lang="en-US" b="0" i="0" dirty="0">
                <a:solidFill>
                  <a:srgbClr val="374151"/>
                </a:solidFill>
                <a:effectLst/>
                <a:latin typeface="+mn-lt"/>
              </a:rPr>
              <a:t> data structure that resembles a table or spreadsheet.</a:t>
            </a:r>
          </a:p>
          <a:p>
            <a:endParaRPr lang="en-US" dirty="0">
              <a:solidFill>
                <a:srgbClr val="374151"/>
              </a:solidFill>
              <a:latin typeface="+mn-lt"/>
            </a:endParaRPr>
          </a:p>
          <a:p>
            <a:r>
              <a:rPr lang="en-US" b="0" i="0" dirty="0">
                <a:solidFill>
                  <a:srgbClr val="374151"/>
                </a:solidFill>
                <a:effectLst/>
                <a:latin typeface="+mn-lt"/>
              </a:rPr>
              <a:t>It is capable of holding data in various formats, making it a versatile tool for working with structured data. </a:t>
            </a:r>
            <a:endParaRPr lang="en-CA" dirty="0">
              <a:latin typeface="+mn-lt"/>
            </a:endParaRPr>
          </a:p>
        </p:txBody>
      </p:sp>
    </p:spTree>
    <p:extLst>
      <p:ext uri="{BB962C8B-B14F-4D97-AF65-F5344CB8AC3E}">
        <p14:creationId xmlns:p14="http://schemas.microsoft.com/office/powerpoint/2010/main" val="2379779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CA" sz="2100" b="1" dirty="0">
                <a:solidFill>
                  <a:srgbClr val="262626"/>
                </a:solidFill>
              </a:rPr>
              <a:t>Creating </a:t>
            </a:r>
            <a:r>
              <a:rPr lang="en-CA" sz="2100" b="1" dirty="0" err="1">
                <a:solidFill>
                  <a:srgbClr val="262626"/>
                </a:solidFill>
              </a:rPr>
              <a:t>Dataframes</a:t>
            </a:r>
            <a:endParaRPr lang="en-CA" sz="2100" b="1" dirty="0">
              <a:solidFill>
                <a:srgbClr val="262626"/>
              </a:solidFill>
              <a:sym typeface="Arial"/>
            </a:endParaRPr>
          </a:p>
        </p:txBody>
      </p:sp>
      <p:sp>
        <p:nvSpPr>
          <p:cNvPr id="7" name="TextBox 6">
            <a:extLst>
              <a:ext uri="{FF2B5EF4-FFF2-40B4-BE49-F238E27FC236}">
                <a16:creationId xmlns:a16="http://schemas.microsoft.com/office/drawing/2014/main" id="{E73536E0-7CED-F2A3-3947-119A93309805}"/>
              </a:ext>
            </a:extLst>
          </p:cNvPr>
          <p:cNvSpPr txBox="1"/>
          <p:nvPr/>
        </p:nvSpPr>
        <p:spPr>
          <a:xfrm>
            <a:off x="971552" y="1944687"/>
            <a:ext cx="7127419" cy="307777"/>
          </a:xfrm>
          <a:prstGeom prst="rect">
            <a:avLst/>
          </a:prstGeom>
          <a:noFill/>
        </p:spPr>
        <p:txBody>
          <a:bodyPr wrap="square">
            <a:spAutoFit/>
          </a:bodyPr>
          <a:lstStyle/>
          <a:p>
            <a:r>
              <a:rPr lang="en-US" b="0" i="0" dirty="0">
                <a:solidFill>
                  <a:srgbClr val="374151"/>
                </a:solidFill>
                <a:effectLst/>
                <a:latin typeface="Söhne"/>
              </a:rPr>
              <a:t>From dictionary</a:t>
            </a:r>
            <a:endParaRPr lang="en-CA" dirty="0">
              <a:latin typeface="+mn-lt"/>
            </a:endParaRPr>
          </a:p>
        </p:txBody>
      </p:sp>
      <p:pic>
        <p:nvPicPr>
          <p:cNvPr id="5" name="Picture 4">
            <a:extLst>
              <a:ext uri="{FF2B5EF4-FFF2-40B4-BE49-F238E27FC236}">
                <a16:creationId xmlns:a16="http://schemas.microsoft.com/office/drawing/2014/main" id="{21D1B5FD-A095-9B17-436B-4305BCDA2C2E}"/>
              </a:ext>
            </a:extLst>
          </p:cNvPr>
          <p:cNvPicPr>
            <a:picLocks noChangeAspect="1"/>
          </p:cNvPicPr>
          <p:nvPr/>
        </p:nvPicPr>
        <p:blipFill>
          <a:blip r:embed="rId2"/>
          <a:stretch>
            <a:fillRect/>
          </a:stretch>
        </p:blipFill>
        <p:spPr>
          <a:xfrm>
            <a:off x="3766457" y="1947408"/>
            <a:ext cx="4405991" cy="2472808"/>
          </a:xfrm>
          <a:prstGeom prst="rect">
            <a:avLst/>
          </a:prstGeom>
        </p:spPr>
      </p:pic>
    </p:spTree>
    <p:extLst>
      <p:ext uri="{BB962C8B-B14F-4D97-AF65-F5344CB8AC3E}">
        <p14:creationId xmlns:p14="http://schemas.microsoft.com/office/powerpoint/2010/main" val="2931310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00" y="0"/>
            <a:ext cx="9173369" cy="5142160"/>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339"/>
            <a:ext cx="9172471" cy="5142161"/>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a:xfrm>
            <a:off x="748146" y="736599"/>
            <a:ext cx="3070512" cy="2117910"/>
          </a:xfrm>
        </p:spPr>
        <p:txBody>
          <a:bodyPr vert="horz" lIns="91440" tIns="45720" rIns="91440" bIns="45720" rtlCol="0" anchor="b">
            <a:normAutofit/>
          </a:bodyPr>
          <a:lstStyle/>
          <a:p>
            <a:pPr defTabSz="457200"/>
            <a:r>
              <a:rPr lang="en-US" sz="3600" b="1">
                <a:solidFill>
                  <a:srgbClr val="262626"/>
                </a:solidFill>
              </a:rPr>
              <a:t>Dataframe Operations</a:t>
            </a:r>
            <a:endParaRPr lang="en-US" sz="3600" b="1">
              <a:solidFill>
                <a:srgbClr val="262626"/>
              </a:solidFill>
              <a:sym typeface="Arial"/>
            </a:endParaRPr>
          </a:p>
        </p:txBody>
      </p:sp>
      <p:pic>
        <p:nvPicPr>
          <p:cNvPr id="4" name="Picture 3">
            <a:extLst>
              <a:ext uri="{FF2B5EF4-FFF2-40B4-BE49-F238E27FC236}">
                <a16:creationId xmlns:a16="http://schemas.microsoft.com/office/drawing/2014/main" id="{12F63EA3-A334-6741-3A6C-667D46C80E16}"/>
              </a:ext>
            </a:extLst>
          </p:cNvPr>
          <p:cNvPicPr>
            <a:picLocks noChangeAspect="1"/>
          </p:cNvPicPr>
          <p:nvPr/>
        </p:nvPicPr>
        <p:blipFill>
          <a:blip r:embed="rId7"/>
          <a:stretch>
            <a:fillRect/>
          </a:stretch>
        </p:blipFill>
        <p:spPr>
          <a:xfrm>
            <a:off x="4064001" y="920654"/>
            <a:ext cx="4102099" cy="3302189"/>
          </a:xfrm>
          <a:prstGeom prst="rect">
            <a:avLst/>
          </a:prstGeom>
          <a:ln w="57150" cmpd="thickThin">
            <a:solidFill>
              <a:srgbClr val="7F7F7F"/>
            </a:solidFill>
            <a:miter lim="800000"/>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7878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7-8</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dirty="0"/>
              <a:t>Introduction to Exploratory Data Analysis</a:t>
            </a:r>
          </a:p>
          <a:p>
            <a:r>
              <a:rPr lang="en-US" dirty="0"/>
              <a:t>Intro to Pandas</a:t>
            </a:r>
          </a:p>
          <a:p>
            <a:r>
              <a:rPr lang="en-US" dirty="0"/>
              <a:t>Series, </a:t>
            </a:r>
            <a:r>
              <a:rPr lang="en-US" dirty="0" err="1"/>
              <a:t>DataFrames</a:t>
            </a:r>
            <a:r>
              <a:rPr lang="en-US" dirty="0"/>
              <a:t>, and Indices</a:t>
            </a:r>
          </a:p>
          <a:p>
            <a:r>
              <a:rPr lang="en-US" b="1" dirty="0">
                <a:ln w="3175" cmpd="sng">
                  <a:noFill/>
                </a:ln>
                <a:solidFill>
                  <a:schemeClr val="accent4">
                    <a:lumMod val="75000"/>
                  </a:schemeClr>
                </a:solidFill>
                <a:ea typeface="+mj-ea"/>
                <a:cs typeface="+mj-cs"/>
              </a:rPr>
              <a:t>Slicing with loc, </a:t>
            </a:r>
            <a:r>
              <a:rPr lang="en-US" b="1" dirty="0" err="1">
                <a:ln w="3175" cmpd="sng">
                  <a:noFill/>
                </a:ln>
                <a:solidFill>
                  <a:schemeClr val="accent4">
                    <a:lumMod val="75000"/>
                  </a:schemeClr>
                </a:solidFill>
                <a:ea typeface="+mj-ea"/>
                <a:cs typeface="+mj-cs"/>
              </a:rPr>
              <a:t>iloc</a:t>
            </a:r>
            <a:r>
              <a:rPr lang="en-US" b="1" dirty="0">
                <a:ln w="3175" cmpd="sng">
                  <a:noFill/>
                </a:ln>
                <a:solidFill>
                  <a:schemeClr val="accent4">
                    <a:lumMod val="75000"/>
                  </a:schemeClr>
                </a:solidFill>
                <a:ea typeface="+mj-ea"/>
                <a:cs typeface="+mj-cs"/>
              </a:rPr>
              <a:t>, and []</a:t>
            </a:r>
          </a:p>
          <a:p>
            <a:r>
              <a:rPr lang="en-US" dirty="0"/>
              <a:t>Demo</a:t>
            </a:r>
          </a:p>
          <a:p>
            <a:endParaRPr lang="en-CA" dirty="0"/>
          </a:p>
        </p:txBody>
      </p:sp>
      <p:pic>
        <p:nvPicPr>
          <p:cNvPr id="1026" name="Picture 2" descr="pandas (software) - Wikipedia">
            <a:extLst>
              <a:ext uri="{FF2B5EF4-FFF2-40B4-BE49-F238E27FC236}">
                <a16:creationId xmlns:a16="http://schemas.microsoft.com/office/drawing/2014/main" id="{9B50CEA2-8932-7563-BE72-753248E86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81" y="2219284"/>
            <a:ext cx="2113278" cy="8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38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373452-BE98-C77E-BD91-47D5F281F128}"/>
              </a:ext>
            </a:extLst>
          </p:cNvPr>
          <p:cNvPicPr>
            <a:picLocks/>
          </p:cNvPicPr>
          <p:nvPr>
            <p:custDataLst>
              <p:tags r:id="rId2"/>
            </p:custDataLst>
          </p:nvPr>
        </p:nvPicPr>
        <p:blipFill>
          <a:blip r:embed="rId7"/>
          <a:stretch>
            <a:fillRect/>
          </a:stretch>
        </p:blipFill>
        <p:spPr>
          <a:xfrm>
            <a:off x="2592070" y="508000"/>
            <a:ext cx="914400" cy="382594"/>
          </a:xfrm>
          <a:prstGeom prst="rect">
            <a:avLst/>
          </a:prstGeom>
        </p:spPr>
      </p:pic>
      <p:pic>
        <p:nvPicPr>
          <p:cNvPr id="5" name="Picture 4">
            <a:extLst>
              <a:ext uri="{FF2B5EF4-FFF2-40B4-BE49-F238E27FC236}">
                <a16:creationId xmlns:a16="http://schemas.microsoft.com/office/drawing/2014/main" id="{2DDAC13D-2D31-5324-0D77-E7FA4D500778}"/>
              </a:ext>
            </a:extLst>
          </p:cNvPr>
          <p:cNvPicPr>
            <a:picLocks/>
          </p:cNvPicPr>
          <p:nvPr>
            <p:custDataLst>
              <p:tags r:id="rId3"/>
            </p:custDataLst>
          </p:nvPr>
        </p:nvPicPr>
        <p:blipFill>
          <a:blip r:embed="rId8"/>
          <a:stretch>
            <a:fillRect/>
          </a:stretch>
        </p:blipFill>
        <p:spPr>
          <a:xfrm>
            <a:off x="508000" y="1657350"/>
            <a:ext cx="1828800" cy="1828800"/>
          </a:xfrm>
          <a:prstGeom prst="rect">
            <a:avLst/>
          </a:prstGeom>
        </p:spPr>
      </p:pic>
      <p:sp>
        <p:nvSpPr>
          <p:cNvPr id="6" name="Rectangle 5">
            <a:extLst>
              <a:ext uri="{FF2B5EF4-FFF2-40B4-BE49-F238E27FC236}">
                <a16:creationId xmlns:a16="http://schemas.microsoft.com/office/drawing/2014/main" id="{8E464A8F-29DF-F933-5053-6F15C6F8D776}"/>
              </a:ext>
            </a:extLst>
          </p:cNvPr>
          <p:cNvSpPr/>
          <p:nvPr>
            <p:custDataLst>
              <p:tags r:id="rId4"/>
            </p:custDataLst>
          </p:nvPr>
        </p:nvSpPr>
        <p:spPr>
          <a:xfrm>
            <a:off x="2590800" y="1928813"/>
            <a:ext cx="6045200" cy="1285875"/>
          </a:xfrm>
          <a:prstGeom prst="rect">
            <a:avLst/>
          </a:prstGeom>
          <a:noFill/>
          <a:ln w="15875"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600" b="1" dirty="0">
                <a:solidFill>
                  <a:srgbClr val="5B5B5B"/>
                </a:solidFill>
              </a:rPr>
              <a:t>Audience Q&amp;A Session</a:t>
            </a:r>
          </a:p>
        </p:txBody>
      </p:sp>
      <p:sp>
        <p:nvSpPr>
          <p:cNvPr id="7" name="Rectangle 6">
            <a:extLst>
              <a:ext uri="{FF2B5EF4-FFF2-40B4-BE49-F238E27FC236}">
                <a16:creationId xmlns:a16="http://schemas.microsoft.com/office/drawing/2014/main" id="{6C7A8899-05AC-BFEF-5988-F63170A44DBA}"/>
              </a:ext>
            </a:extLst>
          </p:cNvPr>
          <p:cNvSpPr/>
          <p:nvPr>
            <p:custDataLst>
              <p:tags r:id="rId5"/>
            </p:custDataLst>
          </p:nvPr>
        </p:nvSpPr>
        <p:spPr>
          <a:xfrm>
            <a:off x="2590800" y="4381500"/>
            <a:ext cx="6299200" cy="382594"/>
          </a:xfrm>
          <a:prstGeom prst="rect">
            <a:avLst/>
          </a:prstGeom>
          <a:noFill/>
          <a:ln w="15875"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a:solidFill>
                  <a:srgbClr val="5B5B5B"/>
                </a:solidFill>
              </a:rPr>
              <a:t>ⓘ</a:t>
            </a:r>
            <a:r>
              <a:rPr lang="en-US">
                <a:solidFill>
                  <a:srgbClr val="5B5B5B"/>
                </a:solidFill>
              </a:rPr>
              <a:t> Start presenting to display the audience questions on this slide.</a:t>
            </a:r>
            <a:endParaRPr lang="en-CA">
              <a:solidFill>
                <a:srgbClr val="5B5B5B"/>
              </a:solidFill>
            </a:endParaRPr>
          </a:p>
        </p:txBody>
      </p:sp>
    </p:spTree>
    <p:custDataLst>
      <p:tags r:id="rId1"/>
    </p:custDataLst>
    <p:extLst>
      <p:ext uri="{BB962C8B-B14F-4D97-AF65-F5344CB8AC3E}">
        <p14:creationId xmlns:p14="http://schemas.microsoft.com/office/powerpoint/2010/main" val="1783184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CA" sz="2100" b="1" dirty="0">
                <a:solidFill>
                  <a:srgbClr val="262626"/>
                </a:solidFill>
              </a:rPr>
              <a:t>Indexing and Slicing </a:t>
            </a:r>
            <a:r>
              <a:rPr lang="en-CA" sz="2100" b="1" dirty="0" err="1">
                <a:solidFill>
                  <a:srgbClr val="262626"/>
                </a:solidFill>
              </a:rPr>
              <a:t>Dataframe</a:t>
            </a:r>
            <a:endParaRPr lang="en-CA" sz="2100" b="1" dirty="0">
              <a:solidFill>
                <a:srgbClr val="262626"/>
              </a:solidFill>
              <a:sym typeface="Arial"/>
            </a:endParaRPr>
          </a:p>
        </p:txBody>
      </p:sp>
      <p:sp>
        <p:nvSpPr>
          <p:cNvPr id="7" name="TextBox 6">
            <a:extLst>
              <a:ext uri="{FF2B5EF4-FFF2-40B4-BE49-F238E27FC236}">
                <a16:creationId xmlns:a16="http://schemas.microsoft.com/office/drawing/2014/main" id="{E73536E0-7CED-F2A3-3947-119A93309805}"/>
              </a:ext>
            </a:extLst>
          </p:cNvPr>
          <p:cNvSpPr txBox="1"/>
          <p:nvPr/>
        </p:nvSpPr>
        <p:spPr>
          <a:xfrm>
            <a:off x="971552" y="2104344"/>
            <a:ext cx="7127419" cy="1384995"/>
          </a:xfrm>
          <a:prstGeom prst="rect">
            <a:avLst/>
          </a:prstGeom>
          <a:noFill/>
        </p:spPr>
        <p:txBody>
          <a:bodyPr wrap="square">
            <a:spAutoFit/>
          </a:bodyPr>
          <a:lstStyle/>
          <a:p>
            <a:r>
              <a:rPr lang="en-US" b="0" i="0" dirty="0">
                <a:solidFill>
                  <a:srgbClr val="374151"/>
                </a:solidFill>
                <a:effectLst/>
                <a:latin typeface="+mn-lt"/>
              </a:rPr>
              <a:t>Slicing in Pandas is a powerful technique for selecting specific rows and columns from a </a:t>
            </a:r>
            <a:r>
              <a:rPr lang="en-US" b="0" i="0" dirty="0" err="1">
                <a:solidFill>
                  <a:srgbClr val="374151"/>
                </a:solidFill>
                <a:effectLst/>
                <a:latin typeface="+mn-lt"/>
              </a:rPr>
              <a:t>DataFrame</a:t>
            </a:r>
            <a:r>
              <a:rPr lang="en-US" b="0" i="0" dirty="0">
                <a:solidFill>
                  <a:srgbClr val="374151"/>
                </a:solidFill>
                <a:effectLst/>
                <a:latin typeface="+mn-lt"/>
              </a:rPr>
              <a:t>. You can achieve this using different methods:</a:t>
            </a:r>
          </a:p>
          <a:p>
            <a:endParaRPr lang="en-US" b="0" i="0" dirty="0">
              <a:solidFill>
                <a:srgbClr val="374151"/>
              </a:solidFill>
              <a:effectLst/>
              <a:latin typeface="+mn-lt"/>
            </a:endParaRPr>
          </a:p>
          <a:p>
            <a:r>
              <a:rPr lang="en-US" b="0" i="0" dirty="0">
                <a:solidFill>
                  <a:srgbClr val="374151"/>
                </a:solidFill>
                <a:effectLst/>
                <a:latin typeface="+mn-lt"/>
              </a:rPr>
              <a:t>1. [ ]</a:t>
            </a:r>
          </a:p>
          <a:p>
            <a:r>
              <a:rPr lang="en-US" b="0" i="0" dirty="0">
                <a:solidFill>
                  <a:srgbClr val="374151"/>
                </a:solidFill>
                <a:effectLst/>
                <a:latin typeface="+mn-lt"/>
              </a:rPr>
              <a:t>2. .loc[ ]</a:t>
            </a:r>
          </a:p>
          <a:p>
            <a:r>
              <a:rPr lang="en-US" b="0" i="0" dirty="0">
                <a:solidFill>
                  <a:srgbClr val="374151"/>
                </a:solidFill>
                <a:effectLst/>
                <a:latin typeface="+mn-lt"/>
              </a:rPr>
              <a:t>3. .</a:t>
            </a:r>
            <a:r>
              <a:rPr lang="en-US" b="0" i="0" dirty="0" err="1">
                <a:solidFill>
                  <a:srgbClr val="374151"/>
                </a:solidFill>
                <a:effectLst/>
                <a:latin typeface="+mn-lt"/>
              </a:rPr>
              <a:t>iloc</a:t>
            </a:r>
            <a:r>
              <a:rPr lang="en-US" b="0" i="0" dirty="0">
                <a:solidFill>
                  <a:srgbClr val="374151"/>
                </a:solidFill>
                <a:effectLst/>
                <a:latin typeface="+mn-lt"/>
              </a:rPr>
              <a:t>[ ]</a:t>
            </a:r>
          </a:p>
        </p:txBody>
      </p:sp>
    </p:spTree>
    <p:extLst>
      <p:ext uri="{BB962C8B-B14F-4D97-AF65-F5344CB8AC3E}">
        <p14:creationId xmlns:p14="http://schemas.microsoft.com/office/powerpoint/2010/main" val="1909762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a:xfrm>
            <a:off x="971551" y="736599"/>
            <a:ext cx="2745042" cy="994029"/>
          </a:xfrm>
        </p:spPr>
        <p:txBody>
          <a:bodyPr vert="horz" lIns="91440" tIns="45720" rIns="91440" bIns="45720" rtlCol="0" anchor="b">
            <a:normAutofit/>
          </a:bodyPr>
          <a:lstStyle/>
          <a:p>
            <a:pPr algn="l" defTabSz="457200"/>
            <a:r>
              <a:rPr lang="en-US" altLang="en-US" sz="1800" b="1" dirty="0"/>
              <a:t>Slicing with [ ]</a:t>
            </a:r>
            <a:br>
              <a:rPr kumimoji="0" lang="en-US" altLang="en-US" sz="1800" b="0" i="0" u="none" strike="noStrike" normalizeH="0" baseline="0" dirty="0"/>
            </a:br>
            <a:endParaRPr lang="en-US" sz="1800" b="1" dirty="0">
              <a:sym typeface="Arial"/>
            </a:endParaRPr>
          </a:p>
        </p:txBody>
      </p:sp>
      <p:sp>
        <p:nvSpPr>
          <p:cNvPr id="3" name="Rectangle 1">
            <a:extLst>
              <a:ext uri="{FF2B5EF4-FFF2-40B4-BE49-F238E27FC236}">
                <a16:creationId xmlns:a16="http://schemas.microsoft.com/office/drawing/2014/main" id="{0D0F8EDB-01F1-5AE5-EA51-C6731FF62DCD}"/>
              </a:ext>
            </a:extLst>
          </p:cNvPr>
          <p:cNvSpPr>
            <a:spLocks noChangeArrowheads="1"/>
          </p:cNvSpPr>
          <p:nvPr/>
        </p:nvSpPr>
        <p:spPr bwMode="auto">
          <a:xfrm>
            <a:off x="3526971" y="668791"/>
            <a:ext cx="4645478" cy="104695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74151"/>
                </a:solidFill>
                <a:effectLst/>
                <a:latin typeface="+mn-lt"/>
                <a:ea typeface="Söhne"/>
              </a:rPr>
              <a:t>You can use square brackets </a:t>
            </a:r>
            <a:r>
              <a:rPr kumimoji="0" lang="en-US" altLang="en-US" b="1" i="0" u="none" strike="noStrike" cap="none" normalizeH="0" baseline="0" dirty="0">
                <a:ln>
                  <a:noFill/>
                </a:ln>
                <a:solidFill>
                  <a:schemeClr val="tx1"/>
                </a:solidFill>
                <a:effectLst/>
                <a:latin typeface="+mn-lt"/>
                <a:ea typeface="Söhne Mono"/>
              </a:rPr>
              <a:t>[]</a:t>
            </a:r>
            <a:r>
              <a:rPr kumimoji="0" lang="en-US" altLang="en-US" b="0" i="0" u="none" strike="noStrike" cap="none" normalizeH="0" baseline="0" dirty="0">
                <a:ln>
                  <a:noFill/>
                </a:ln>
                <a:solidFill>
                  <a:srgbClr val="374151"/>
                </a:solidFill>
                <a:effectLst/>
                <a:latin typeface="+mn-lt"/>
                <a:ea typeface="Söhne"/>
              </a:rPr>
              <a:t> for basic slicing by specifying both row and column selections using labels or integer positions.</a:t>
            </a:r>
            <a:r>
              <a:rPr kumimoji="0" lang="en-US" altLang="en-US" b="0" i="0" u="none" strike="noStrike" cap="none" normalizeH="0" baseline="0" dirty="0">
                <a:ln>
                  <a:noFill/>
                </a:ln>
                <a:solidFill>
                  <a:schemeClr val="tx1"/>
                </a:solidFill>
                <a:effectLst/>
                <a:latin typeface="+mn-lt"/>
              </a:rPr>
              <a:t> </a:t>
            </a:r>
          </a:p>
        </p:txBody>
      </p:sp>
      <p:pic>
        <p:nvPicPr>
          <p:cNvPr id="5" name="Picture 4">
            <a:extLst>
              <a:ext uri="{FF2B5EF4-FFF2-40B4-BE49-F238E27FC236}">
                <a16:creationId xmlns:a16="http://schemas.microsoft.com/office/drawing/2014/main" id="{ABA8D51F-73D4-64D9-FBA1-33AC5DA5989F}"/>
              </a:ext>
            </a:extLst>
          </p:cNvPr>
          <p:cNvPicPr>
            <a:picLocks noChangeAspect="1"/>
          </p:cNvPicPr>
          <p:nvPr/>
        </p:nvPicPr>
        <p:blipFill>
          <a:blip r:embed="rId2"/>
          <a:stretch>
            <a:fillRect/>
          </a:stretch>
        </p:blipFill>
        <p:spPr>
          <a:xfrm>
            <a:off x="2068284" y="1919384"/>
            <a:ext cx="5365523" cy="27157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7118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8" name="Group 12">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14" name="Picture 13">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9" name="Straight Connector 18">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0" name="Rectangle 20">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22">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24" name="Picture 23">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a:xfrm>
            <a:off x="971551" y="736599"/>
            <a:ext cx="2745042" cy="994029"/>
          </a:xfrm>
        </p:spPr>
        <p:txBody>
          <a:bodyPr vert="horz" lIns="91440" tIns="45720" rIns="91440" bIns="45720" rtlCol="0" anchor="b">
            <a:normAutofit/>
          </a:bodyPr>
          <a:lstStyle/>
          <a:p>
            <a:pPr defTabSz="457200"/>
            <a:r>
              <a:rPr lang="en-US" altLang="en-US" sz="1800" b="1"/>
              <a:t>Slicing with loc (label-based indexing)</a:t>
            </a:r>
            <a:endParaRPr lang="en-US" sz="1800" b="1">
              <a:sym typeface="Arial"/>
            </a:endParaRPr>
          </a:p>
        </p:txBody>
      </p:sp>
      <p:cxnSp>
        <p:nvCxnSpPr>
          <p:cNvPr id="42" name="Straight Connector 28">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1550" y="1800479"/>
            <a:ext cx="274504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73536E0-7CED-F2A3-3947-119A93309805}"/>
              </a:ext>
            </a:extLst>
          </p:cNvPr>
          <p:cNvSpPr txBox="1"/>
          <p:nvPr/>
        </p:nvSpPr>
        <p:spPr>
          <a:xfrm>
            <a:off x="777240" y="2260003"/>
            <a:ext cx="2745043" cy="701420"/>
          </a:xfrm>
          <a:prstGeom prst="rect">
            <a:avLst/>
          </a:prstGeom>
        </p:spPr>
        <p:txBody>
          <a:bodyPr vert="horz" lIns="91440" tIns="45720" rIns="91440" bIns="45720" rtlCol="0" anchor="t">
            <a:normAutofit lnSpcReduction="10000"/>
          </a:bodyPr>
          <a:lstStyle/>
          <a:p>
            <a:pPr algn="ctr" defTabSz="457200">
              <a:spcBef>
                <a:spcPct val="20000"/>
              </a:spcBef>
              <a:spcAft>
                <a:spcPts val="600"/>
              </a:spcAft>
              <a:buClr>
                <a:schemeClr val="accent1"/>
              </a:buClr>
              <a:buSzPct val="115000"/>
              <a:buFont typeface="Arial"/>
              <a:buChar char="•"/>
            </a:pPr>
            <a:r>
              <a:rPr lang="en-US" sz="1200" kern="1200" dirty="0">
                <a:solidFill>
                  <a:schemeClr val="tx1">
                    <a:lumMod val="85000"/>
                    <a:lumOff val="15000"/>
                  </a:schemeClr>
                </a:solidFill>
                <a:latin typeface="+mn-lt"/>
                <a:ea typeface="+mn-ea"/>
                <a:cs typeface="+mn-cs"/>
              </a:rPr>
              <a:t> .loc[ ] </a:t>
            </a:r>
            <a:r>
              <a:rPr lang="en-US" altLang="en-US" sz="1200" kern="1200" dirty="0">
                <a:solidFill>
                  <a:schemeClr val="tx1">
                    <a:lumMod val="85000"/>
                    <a:lumOff val="15000"/>
                  </a:schemeClr>
                </a:solidFill>
                <a:latin typeface="+mn-lt"/>
                <a:ea typeface="+mn-ea"/>
                <a:cs typeface="+mn-cs"/>
              </a:rPr>
              <a:t>is primarily used for label-based indexing, which means you select rows and columns by specifying their labels (names). </a:t>
            </a:r>
          </a:p>
          <a:p>
            <a:pPr algn="ctr" defTabSz="457200">
              <a:spcBef>
                <a:spcPct val="20000"/>
              </a:spcBef>
              <a:spcAft>
                <a:spcPts val="600"/>
              </a:spcAft>
              <a:buClr>
                <a:schemeClr val="accent1"/>
              </a:buClr>
              <a:buSzPct val="115000"/>
              <a:buFont typeface="Arial"/>
              <a:buChar char="•"/>
            </a:pPr>
            <a:endParaRPr lang="en-US" sz="1200" b="0" i="0" kern="1200" dirty="0">
              <a:solidFill>
                <a:schemeClr val="tx1">
                  <a:lumMod val="85000"/>
                  <a:lumOff val="15000"/>
                </a:schemeClr>
              </a:solidFill>
              <a:latin typeface="+mn-lt"/>
              <a:ea typeface="+mn-ea"/>
              <a:cs typeface="+mn-cs"/>
            </a:endParaRPr>
          </a:p>
        </p:txBody>
      </p:sp>
      <p:sp>
        <p:nvSpPr>
          <p:cNvPr id="5" name="Rectangle 3">
            <a:extLst>
              <a:ext uri="{FF2B5EF4-FFF2-40B4-BE49-F238E27FC236}">
                <a16:creationId xmlns:a16="http://schemas.microsoft.com/office/drawing/2014/main" id="{86F7D648-B18F-86C2-9A57-743A3CC85E0F}"/>
              </a:ext>
            </a:extLst>
          </p:cNvPr>
          <p:cNvSpPr>
            <a:spLocks noChangeArrowheads="1"/>
          </p:cNvSpPr>
          <p:nvPr/>
        </p:nvSpPr>
        <p:spPr bwMode="auto">
          <a:xfrm>
            <a:off x="0" y="-110211"/>
            <a:ext cx="184731"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49014C0-81BA-28AF-F6AB-31663A9A4B4F}"/>
              </a:ext>
            </a:extLst>
          </p:cNvPr>
          <p:cNvPicPr>
            <a:picLocks noChangeAspect="1"/>
          </p:cNvPicPr>
          <p:nvPr/>
        </p:nvPicPr>
        <p:blipFill>
          <a:blip r:embed="rId5"/>
          <a:stretch>
            <a:fillRect/>
          </a:stretch>
        </p:blipFill>
        <p:spPr>
          <a:xfrm>
            <a:off x="3728395" y="1035412"/>
            <a:ext cx="4781521" cy="30713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751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13" name="Picture 12">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23" name="Picture 22">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a:xfrm>
            <a:off x="971551" y="736599"/>
            <a:ext cx="2745042" cy="994029"/>
          </a:xfrm>
        </p:spPr>
        <p:txBody>
          <a:bodyPr vert="horz" lIns="91440" tIns="45720" rIns="91440" bIns="45720" rtlCol="0" anchor="b">
            <a:normAutofit/>
          </a:bodyPr>
          <a:lstStyle/>
          <a:p>
            <a:pPr defTabSz="457200"/>
            <a:r>
              <a:rPr lang="en-US" altLang="en-US" sz="1800" b="1" dirty="0"/>
              <a:t>Slicing with </a:t>
            </a:r>
            <a:r>
              <a:rPr lang="en-US" altLang="en-US" sz="1800" b="1" dirty="0" err="1"/>
              <a:t>iloc</a:t>
            </a:r>
            <a:r>
              <a:rPr lang="en-US" altLang="en-US" sz="1800" b="1" dirty="0"/>
              <a:t> (integer-based indexing) </a:t>
            </a:r>
            <a:br>
              <a:rPr kumimoji="0" lang="en-US" altLang="en-US" sz="1800" b="0" i="0" u="none" strike="noStrike" normalizeH="0" baseline="0" dirty="0"/>
            </a:br>
            <a:endParaRPr lang="en-US" sz="1800" b="1" dirty="0">
              <a:sym typeface="Arial"/>
            </a:endParaRPr>
          </a:p>
        </p:txBody>
      </p:sp>
      <p:cxnSp>
        <p:nvCxnSpPr>
          <p:cNvPr id="28" name="Straight Connector 27">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1550" y="1800479"/>
            <a:ext cx="274504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73536E0-7CED-F2A3-3947-119A93309805}"/>
              </a:ext>
            </a:extLst>
          </p:cNvPr>
          <p:cNvSpPr txBox="1"/>
          <p:nvPr/>
        </p:nvSpPr>
        <p:spPr>
          <a:xfrm>
            <a:off x="4360636" y="894616"/>
            <a:ext cx="2745043" cy="905863"/>
          </a:xfrm>
          <a:prstGeom prst="rect">
            <a:avLst/>
          </a:prstGeom>
        </p:spPr>
        <p:txBody>
          <a:bodyPr vert="horz" lIns="91440" tIns="45720" rIns="91440" bIns="45720" rtlCol="0" anchor="t">
            <a:normAutofit/>
          </a:bodyPr>
          <a:lstStyle/>
          <a:p>
            <a:pPr algn="ctr" defTabSz="457200">
              <a:spcBef>
                <a:spcPct val="20000"/>
              </a:spcBef>
              <a:spcAft>
                <a:spcPts val="600"/>
              </a:spcAft>
              <a:buClr>
                <a:schemeClr val="accent1"/>
              </a:buClr>
              <a:buSzPct val="115000"/>
              <a:buFont typeface="Arial"/>
              <a:buChar char="•"/>
            </a:pPr>
            <a:r>
              <a:rPr lang="en-US" altLang="en-US" sz="1200" kern="1200" dirty="0">
                <a:solidFill>
                  <a:schemeClr val="tx1">
                    <a:lumMod val="85000"/>
                    <a:lumOff val="15000"/>
                  </a:schemeClr>
                </a:solidFill>
                <a:latin typeface="+mn-lt"/>
                <a:ea typeface="+mn-ea"/>
                <a:cs typeface="+mn-cs"/>
              </a:rPr>
              <a:t>.</a:t>
            </a:r>
            <a:r>
              <a:rPr lang="en-US" altLang="en-US" sz="1200" kern="1200" dirty="0" err="1">
                <a:solidFill>
                  <a:schemeClr val="tx1">
                    <a:lumMod val="85000"/>
                    <a:lumOff val="15000"/>
                  </a:schemeClr>
                </a:solidFill>
                <a:latin typeface="+mn-lt"/>
                <a:ea typeface="+mn-ea"/>
                <a:cs typeface="+mn-cs"/>
              </a:rPr>
              <a:t>iloc</a:t>
            </a:r>
            <a:r>
              <a:rPr lang="en-US" altLang="en-US" sz="1200" kern="1200" dirty="0">
                <a:solidFill>
                  <a:schemeClr val="tx1">
                    <a:lumMod val="85000"/>
                    <a:lumOff val="15000"/>
                  </a:schemeClr>
                </a:solidFill>
                <a:latin typeface="+mn-lt"/>
                <a:ea typeface="+mn-ea"/>
                <a:cs typeface="+mn-cs"/>
              </a:rPr>
              <a:t>[ ] is used for integer-based indexing, where you select rows and columns by specifying their integer positions (0-based). </a:t>
            </a:r>
          </a:p>
        </p:txBody>
      </p:sp>
      <p:pic>
        <p:nvPicPr>
          <p:cNvPr id="9" name="Picture 8">
            <a:extLst>
              <a:ext uri="{FF2B5EF4-FFF2-40B4-BE49-F238E27FC236}">
                <a16:creationId xmlns:a16="http://schemas.microsoft.com/office/drawing/2014/main" id="{E60DD5BF-1890-5C09-AD28-120D15439F0F}"/>
              </a:ext>
            </a:extLst>
          </p:cNvPr>
          <p:cNvPicPr>
            <a:picLocks noChangeAspect="1"/>
          </p:cNvPicPr>
          <p:nvPr/>
        </p:nvPicPr>
        <p:blipFill>
          <a:blip r:embed="rId5"/>
          <a:stretch>
            <a:fillRect/>
          </a:stretch>
        </p:blipFill>
        <p:spPr>
          <a:xfrm>
            <a:off x="1526721" y="1969695"/>
            <a:ext cx="5667829" cy="2379366"/>
          </a:xfrm>
          <a:prstGeom prst="rect">
            <a:avLst/>
          </a:prstGeom>
        </p:spPr>
      </p:pic>
    </p:spTree>
    <p:extLst>
      <p:ext uri="{BB962C8B-B14F-4D97-AF65-F5344CB8AC3E}">
        <p14:creationId xmlns:p14="http://schemas.microsoft.com/office/powerpoint/2010/main" val="1502161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1CA-BEC4-A60D-6D26-C3E88947B94A}"/>
              </a:ext>
            </a:extLst>
          </p:cNvPr>
          <p:cNvSpPr>
            <a:spLocks noGrp="1"/>
          </p:cNvSpPr>
          <p:nvPr>
            <p:ph type="title"/>
          </p:nvPr>
        </p:nvSpPr>
        <p:spPr/>
        <p:txBody>
          <a:bodyPr/>
          <a:lstStyle/>
          <a:p>
            <a:pPr algn="l"/>
            <a:r>
              <a:rPr lang="en-CA" sz="2100" b="1" dirty="0">
                <a:solidFill>
                  <a:srgbClr val="262626"/>
                </a:solidFill>
              </a:rPr>
              <a:t>Indexing and Slicing </a:t>
            </a:r>
            <a:r>
              <a:rPr lang="en-CA" sz="2100" b="1" dirty="0" err="1">
                <a:solidFill>
                  <a:srgbClr val="262626"/>
                </a:solidFill>
              </a:rPr>
              <a:t>Dataframe</a:t>
            </a:r>
            <a:endParaRPr lang="en-CA" sz="2100" b="1" dirty="0">
              <a:solidFill>
                <a:srgbClr val="262626"/>
              </a:solidFill>
              <a:sym typeface="Arial"/>
            </a:endParaRPr>
          </a:p>
        </p:txBody>
      </p:sp>
      <p:sp>
        <p:nvSpPr>
          <p:cNvPr id="7" name="TextBox 6">
            <a:extLst>
              <a:ext uri="{FF2B5EF4-FFF2-40B4-BE49-F238E27FC236}">
                <a16:creationId xmlns:a16="http://schemas.microsoft.com/office/drawing/2014/main" id="{E73536E0-7CED-F2A3-3947-119A93309805}"/>
              </a:ext>
            </a:extLst>
          </p:cNvPr>
          <p:cNvSpPr txBox="1"/>
          <p:nvPr/>
        </p:nvSpPr>
        <p:spPr>
          <a:xfrm>
            <a:off x="971552" y="2104344"/>
            <a:ext cx="7127419"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74151"/>
                </a:solidFill>
                <a:effectLst/>
                <a:latin typeface="+mn-lt"/>
                <a:ea typeface="Söhne"/>
              </a:rPr>
              <a:t>It's important to note the key differences between these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mn-lt"/>
                <a:ea typeface="Söhne Mono"/>
              </a:rPr>
              <a:t>loc</a:t>
            </a:r>
            <a:r>
              <a:rPr kumimoji="0" lang="en-US" altLang="en-US" b="0" i="0" u="none" strike="noStrike" cap="none" normalizeH="0" baseline="0" dirty="0">
                <a:ln>
                  <a:noFill/>
                </a:ln>
                <a:solidFill>
                  <a:srgbClr val="374151"/>
                </a:solidFill>
                <a:effectLst/>
                <a:latin typeface="+mn-lt"/>
                <a:ea typeface="Söhne"/>
              </a:rPr>
              <a:t> uses label-based indexing for both rows and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374151"/>
                </a:solidFill>
                <a:effectLst/>
                <a:latin typeface="+mn-lt"/>
                <a:ea typeface="Söhne Mono"/>
              </a:rPr>
              <a:t>iloc</a:t>
            </a:r>
            <a:r>
              <a:rPr kumimoji="0" lang="en-US" altLang="en-US" b="0" i="0" u="none" strike="noStrike" cap="none" normalizeH="0" baseline="0" dirty="0">
                <a:ln>
                  <a:noFill/>
                </a:ln>
                <a:solidFill>
                  <a:srgbClr val="374151"/>
                </a:solidFill>
                <a:effectLst/>
                <a:latin typeface="+mn-lt"/>
                <a:ea typeface="Söhne"/>
              </a:rPr>
              <a:t> uses integer-based indexing for both rows and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mn-lt"/>
                <a:ea typeface="Söhne Mono"/>
              </a:rPr>
              <a:t>[]</a:t>
            </a:r>
            <a:r>
              <a:rPr kumimoji="0" lang="en-US" altLang="en-US" b="0" i="0" u="none" strike="noStrike" cap="none" normalizeH="0" baseline="0" dirty="0">
                <a:ln>
                  <a:noFill/>
                </a:ln>
                <a:solidFill>
                  <a:srgbClr val="374151"/>
                </a:solidFill>
                <a:effectLst/>
                <a:latin typeface="+mn-lt"/>
                <a:ea typeface="Söhne"/>
              </a:rPr>
              <a:t> can be used for basic slicing with labels or integers but is less versatile than </a:t>
            </a:r>
            <a:r>
              <a:rPr kumimoji="0" lang="en-US" altLang="en-US" b="1" i="0" u="none" strike="noStrike" cap="none" normalizeH="0" baseline="0" dirty="0">
                <a:ln>
                  <a:noFill/>
                </a:ln>
                <a:solidFill>
                  <a:srgbClr val="374151"/>
                </a:solidFill>
                <a:effectLst/>
                <a:latin typeface="+mn-lt"/>
                <a:ea typeface="Söhne Mono"/>
              </a:rPr>
              <a:t>loc</a:t>
            </a:r>
            <a:r>
              <a:rPr kumimoji="0" lang="en-US" altLang="en-US" b="0" i="0" u="none" strike="noStrike" cap="none" normalizeH="0" baseline="0" dirty="0">
                <a:ln>
                  <a:noFill/>
                </a:ln>
                <a:solidFill>
                  <a:srgbClr val="374151"/>
                </a:solidFill>
                <a:effectLst/>
                <a:latin typeface="+mn-lt"/>
                <a:ea typeface="Söhne"/>
              </a:rPr>
              <a:t> and </a:t>
            </a:r>
            <a:r>
              <a:rPr kumimoji="0" lang="en-US" altLang="en-US" b="1" i="0" u="none" strike="noStrike" cap="none" normalizeH="0" baseline="0" dirty="0" err="1">
                <a:ln>
                  <a:noFill/>
                </a:ln>
                <a:solidFill>
                  <a:srgbClr val="374151"/>
                </a:solidFill>
                <a:effectLst/>
                <a:latin typeface="+mn-lt"/>
                <a:ea typeface="Söhne Mono"/>
              </a:rPr>
              <a:t>iloc</a:t>
            </a:r>
            <a:r>
              <a:rPr kumimoji="0" lang="en-US" altLang="en-US" b="0" i="0" u="none" strike="noStrike" cap="none" normalizeH="0" baseline="0" dirty="0">
                <a:ln>
                  <a:noFill/>
                </a:ln>
                <a:solidFill>
                  <a:srgbClr val="374151"/>
                </a:solidFill>
                <a:effectLst/>
                <a:latin typeface="+mn-lt"/>
                <a:ea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74151"/>
              </a:solidFill>
              <a:effectLst/>
              <a:latin typeface="+mn-lt"/>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74151"/>
              </a:solidFill>
              <a:latin typeface="+mn-lt"/>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74151"/>
                </a:solidFill>
                <a:effectLst/>
                <a:latin typeface="+mn-lt"/>
                <a:ea typeface="Söhne"/>
              </a:rPr>
              <a:t>Your choice of slicing method depends on whether you prefer label-based or integer-based indexing and the complexity of your data selection requirements. Each method has its strengths and use cases, so it's helpful to understand all of them for effective data manipulation in Pandas.</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76706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7-8</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dirty="0"/>
              <a:t>Introduction to Exploratory Data Analysis</a:t>
            </a:r>
          </a:p>
          <a:p>
            <a:r>
              <a:rPr lang="en-US" dirty="0"/>
              <a:t>Intro to Pandas</a:t>
            </a:r>
          </a:p>
          <a:p>
            <a:r>
              <a:rPr lang="en-US" dirty="0"/>
              <a:t>Series, </a:t>
            </a:r>
            <a:r>
              <a:rPr lang="en-US" dirty="0" err="1"/>
              <a:t>DataFrames</a:t>
            </a:r>
            <a:r>
              <a:rPr lang="en-US" dirty="0"/>
              <a:t>, and Indices</a:t>
            </a:r>
          </a:p>
          <a:p>
            <a:r>
              <a:rPr lang="en-US" dirty="0"/>
              <a:t>Slicing with loc, </a:t>
            </a:r>
            <a:r>
              <a:rPr lang="en-US" dirty="0" err="1"/>
              <a:t>iloc</a:t>
            </a:r>
            <a:r>
              <a:rPr lang="en-US" dirty="0"/>
              <a:t>, and []</a:t>
            </a:r>
          </a:p>
          <a:p>
            <a:r>
              <a:rPr lang="en-US" b="1" dirty="0">
                <a:ln w="3175" cmpd="sng">
                  <a:noFill/>
                </a:ln>
                <a:solidFill>
                  <a:schemeClr val="accent4">
                    <a:lumMod val="75000"/>
                  </a:schemeClr>
                </a:solidFill>
                <a:ea typeface="+mj-ea"/>
                <a:cs typeface="+mj-cs"/>
              </a:rPr>
              <a:t>Demo</a:t>
            </a:r>
          </a:p>
          <a:p>
            <a:endParaRPr lang="en-CA" dirty="0"/>
          </a:p>
        </p:txBody>
      </p:sp>
      <p:pic>
        <p:nvPicPr>
          <p:cNvPr id="1026" name="Picture 2" descr="pandas (software) - Wikipedia">
            <a:extLst>
              <a:ext uri="{FF2B5EF4-FFF2-40B4-BE49-F238E27FC236}">
                <a16:creationId xmlns:a16="http://schemas.microsoft.com/office/drawing/2014/main" id="{9B50CEA2-8932-7563-BE72-753248E86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81" y="2219284"/>
            <a:ext cx="2113278" cy="8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521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54602-55BD-42A4-19F1-8458A7DA5F64}"/>
              </a:ext>
            </a:extLst>
          </p:cNvPr>
          <p:cNvSpPr>
            <a:spLocks noGrp="1"/>
          </p:cNvSpPr>
          <p:nvPr>
            <p:ph idx="1"/>
          </p:nvPr>
        </p:nvSpPr>
        <p:spPr>
          <a:xfrm>
            <a:off x="922932" y="841302"/>
            <a:ext cx="4102100" cy="1252745"/>
          </a:xfrm>
        </p:spPr>
        <p:txBody>
          <a:bodyPr/>
          <a:lstStyle/>
          <a:p>
            <a:pPr marL="0" indent="0">
              <a:buNone/>
            </a:pPr>
            <a:r>
              <a:rPr lang="en-CA" dirty="0"/>
              <a:t>Demo</a:t>
            </a:r>
          </a:p>
        </p:txBody>
      </p:sp>
      <p:pic>
        <p:nvPicPr>
          <p:cNvPr id="5" name="Picture 4">
            <a:extLst>
              <a:ext uri="{FF2B5EF4-FFF2-40B4-BE49-F238E27FC236}">
                <a16:creationId xmlns:a16="http://schemas.microsoft.com/office/drawing/2014/main" id="{F6229A24-E314-8E47-1D08-59AA5A43FDE4}"/>
              </a:ext>
            </a:extLst>
          </p:cNvPr>
          <p:cNvPicPr>
            <a:picLocks noChangeAspect="1"/>
          </p:cNvPicPr>
          <p:nvPr/>
        </p:nvPicPr>
        <p:blipFill>
          <a:blip r:embed="rId2"/>
          <a:stretch>
            <a:fillRect/>
          </a:stretch>
        </p:blipFill>
        <p:spPr>
          <a:xfrm>
            <a:off x="3917879" y="1391886"/>
            <a:ext cx="4077086" cy="23597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146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500549" y="47014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John Tukey on EDA</a:t>
            </a:r>
            <a:endParaRPr dirty="0"/>
          </a:p>
        </p:txBody>
      </p:sp>
      <p:sp>
        <p:nvSpPr>
          <p:cNvPr id="218" name="Google Shape;218;p30"/>
          <p:cNvSpPr txBox="1">
            <a:spLocks noGrp="1"/>
          </p:cNvSpPr>
          <p:nvPr>
            <p:ph type="body" idx="1"/>
          </p:nvPr>
        </p:nvSpPr>
        <p:spPr>
          <a:xfrm>
            <a:off x="860214" y="1438249"/>
            <a:ext cx="7713247" cy="32351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dirty="0"/>
              <a:t>John Tukey (1915-2000) was a Princeton Mathematician &amp; Statistician</a:t>
            </a:r>
            <a:br>
              <a:rPr lang="en" sz="1800" dirty="0"/>
            </a:br>
            <a:r>
              <a:rPr lang="en" sz="1800" dirty="0"/>
              <a:t>and an </a:t>
            </a:r>
            <a:r>
              <a:rPr lang="en" sz="1800" b="1" dirty="0">
                <a:solidFill>
                  <a:schemeClr val="accent4"/>
                </a:solidFill>
                <a:latin typeface="Roboto"/>
                <a:ea typeface="Roboto"/>
                <a:cs typeface="Roboto"/>
                <a:sym typeface="Roboto"/>
              </a:rPr>
              <a:t>Early Data Scientist</a:t>
            </a:r>
            <a:r>
              <a:rPr lang="en" sz="1800" dirty="0"/>
              <a:t>.</a:t>
            </a:r>
            <a:endParaRPr sz="1800" dirty="0"/>
          </a:p>
          <a:p>
            <a:pPr marL="0" lvl="0" indent="0" algn="l" rtl="0">
              <a:spcBef>
                <a:spcPts val="600"/>
              </a:spcBef>
              <a:spcAft>
                <a:spcPts val="0"/>
              </a:spcAft>
              <a:buClr>
                <a:schemeClr val="dk1"/>
              </a:buClr>
              <a:buSzPts val="1100"/>
              <a:buFont typeface="Arial"/>
              <a:buNone/>
            </a:pPr>
            <a:endParaRPr sz="1800" dirty="0"/>
          </a:p>
          <a:p>
            <a:pPr marL="0" lvl="0" indent="0" algn="l" rtl="0">
              <a:spcBef>
                <a:spcPts val="600"/>
              </a:spcBef>
              <a:spcAft>
                <a:spcPts val="0"/>
              </a:spcAft>
              <a:buNone/>
            </a:pPr>
            <a:r>
              <a:rPr lang="en" sz="1800" dirty="0"/>
              <a:t>Coined/Introduced:</a:t>
            </a:r>
            <a:endParaRPr sz="1800" dirty="0"/>
          </a:p>
          <a:p>
            <a:pPr marL="457200" lvl="0" indent="-330200" algn="l" rtl="0">
              <a:spcBef>
                <a:spcPts val="600"/>
              </a:spcBef>
              <a:spcAft>
                <a:spcPts val="0"/>
              </a:spcAft>
              <a:buSzPts val="1600"/>
              <a:buChar char="●"/>
            </a:pPr>
            <a:r>
              <a:rPr lang="en" sz="1800" dirty="0"/>
              <a:t>Fast Fourier Transform algorithm</a:t>
            </a:r>
            <a:endParaRPr sz="1800" dirty="0"/>
          </a:p>
          <a:p>
            <a:pPr marL="457200" lvl="0" indent="-330200" algn="l" rtl="0">
              <a:spcBef>
                <a:spcPts val="0"/>
              </a:spcBef>
              <a:spcAft>
                <a:spcPts val="0"/>
              </a:spcAft>
              <a:buSzPts val="1600"/>
              <a:buChar char="●"/>
            </a:pPr>
            <a:r>
              <a:rPr lang="en" sz="1800" dirty="0"/>
              <a:t>Box plot</a:t>
            </a:r>
            <a:endParaRPr sz="1800" dirty="0"/>
          </a:p>
          <a:p>
            <a:pPr marL="457200" lvl="0" indent="-330200" algn="l" rtl="0">
              <a:spcBef>
                <a:spcPts val="0"/>
              </a:spcBef>
              <a:spcAft>
                <a:spcPts val="0"/>
              </a:spcAft>
              <a:buSzPts val="1600"/>
              <a:buChar char="●"/>
            </a:pPr>
            <a:r>
              <a:rPr lang="en" sz="1800" dirty="0"/>
              <a:t>“Bit” : </a:t>
            </a:r>
            <a:r>
              <a:rPr lang="en" sz="1800" u="sng" dirty="0"/>
              <a:t>bi</a:t>
            </a:r>
            <a:r>
              <a:rPr lang="en" sz="1800" dirty="0"/>
              <a:t>nary digi</a:t>
            </a:r>
            <a:r>
              <a:rPr lang="en" sz="1800" u="sng" dirty="0"/>
              <a:t>t</a:t>
            </a:r>
            <a:endParaRPr sz="1800" u="sng" dirty="0"/>
          </a:p>
          <a:p>
            <a:pPr marL="457200" lvl="0" indent="-330200" algn="l" rtl="0">
              <a:spcBef>
                <a:spcPts val="0"/>
              </a:spcBef>
              <a:spcAft>
                <a:spcPts val="0"/>
              </a:spcAft>
              <a:buClr>
                <a:schemeClr val="accent3"/>
              </a:buClr>
              <a:buSzPts val="1600"/>
              <a:buFont typeface="Roboto"/>
              <a:buChar char="●"/>
            </a:pPr>
            <a:r>
              <a:rPr lang="en" sz="1800" b="1" dirty="0">
                <a:solidFill>
                  <a:schemeClr val="accent3"/>
                </a:solidFill>
                <a:latin typeface="Roboto"/>
                <a:ea typeface="Roboto"/>
                <a:cs typeface="Roboto"/>
                <a:sym typeface="Roboto"/>
              </a:rPr>
              <a:t>Exploratory Data Analysis</a:t>
            </a:r>
            <a:endParaRPr sz="1800" b="1" dirty="0">
              <a:solidFill>
                <a:schemeClr val="accent3"/>
              </a:solidFill>
              <a:latin typeface="Roboto"/>
              <a:ea typeface="Roboto"/>
              <a:cs typeface="Roboto"/>
              <a:sym typeface="Roboto"/>
            </a:endParaRPr>
          </a:p>
          <a:p>
            <a:pPr marL="0" lvl="0" indent="0" algn="l" rtl="0">
              <a:spcBef>
                <a:spcPts val="600"/>
              </a:spcBef>
              <a:spcAft>
                <a:spcPts val="0"/>
              </a:spcAft>
              <a:buNone/>
            </a:pPr>
            <a:endParaRPr sz="1800" b="1" dirty="0">
              <a:latin typeface="Roboto"/>
              <a:ea typeface="Roboto"/>
              <a:cs typeface="Roboto"/>
              <a:sym typeface="Roboto"/>
            </a:endParaRPr>
          </a:p>
          <a:p>
            <a:pPr marL="171450" lvl="0" indent="0" algn="l" rtl="0">
              <a:spcBef>
                <a:spcPts val="600"/>
              </a:spcBef>
              <a:spcAft>
                <a:spcPts val="0"/>
              </a:spcAft>
              <a:buClr>
                <a:schemeClr val="dk1"/>
              </a:buClr>
              <a:buSzPts val="1100"/>
              <a:buFont typeface="Arial"/>
              <a:buNone/>
            </a:pPr>
            <a:endParaRPr sz="1800" dirty="0"/>
          </a:p>
          <a:p>
            <a:pPr marL="0" lvl="0" indent="0" algn="l" rtl="0">
              <a:spcBef>
                <a:spcPts val="600"/>
              </a:spcBef>
              <a:spcAft>
                <a:spcPts val="0"/>
              </a:spcAft>
              <a:buNone/>
            </a:pPr>
            <a:endParaRPr dirty="0"/>
          </a:p>
        </p:txBody>
      </p:sp>
      <p:sp>
        <p:nvSpPr>
          <p:cNvPr id="219" name="Google Shape;21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a:p>
        </p:txBody>
      </p:sp>
      <p:pic>
        <p:nvPicPr>
          <p:cNvPr id="220" name="Google Shape;220;p30"/>
          <p:cNvPicPr preferRelativeResize="0"/>
          <p:nvPr/>
        </p:nvPicPr>
        <p:blipFill rotWithShape="1">
          <a:blip r:embed="rId3">
            <a:alphaModFix/>
          </a:blip>
          <a:srcRect/>
          <a:stretch/>
        </p:blipFill>
        <p:spPr>
          <a:xfrm>
            <a:off x="4643412" y="1925658"/>
            <a:ext cx="3640374" cy="2376574"/>
          </a:xfrm>
          <a:prstGeom prst="rect">
            <a:avLst/>
          </a:prstGeom>
          <a:noFill/>
          <a:ln>
            <a:noFill/>
          </a:ln>
        </p:spPr>
      </p:pic>
      <p:sp>
        <p:nvSpPr>
          <p:cNvPr id="221" name="Google Shape;221;p30"/>
          <p:cNvSpPr txBox="1"/>
          <p:nvPr/>
        </p:nvSpPr>
        <p:spPr>
          <a:xfrm>
            <a:off x="3748058" y="4302232"/>
            <a:ext cx="47244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dirty="0">
                <a:latin typeface="Roboto Light"/>
                <a:ea typeface="Roboto Light"/>
                <a:cs typeface="Roboto Light"/>
                <a:sym typeface="Roboto Light"/>
              </a:rPr>
              <a:t>[Data Analysis &amp; Statistics, Tukey 1965; Image from LIFE Magazine]</a:t>
            </a:r>
            <a:endParaRPr sz="1000" dirty="0">
              <a:latin typeface="Roboto Light"/>
              <a:ea typeface="Roboto Light"/>
              <a:cs typeface="Roboto Light"/>
              <a:sym typeface="Roboto Light"/>
            </a:endParaRPr>
          </a:p>
        </p:txBody>
      </p:sp>
      <p:cxnSp>
        <p:nvCxnSpPr>
          <p:cNvPr id="222" name="Google Shape;222;p30"/>
          <p:cNvCxnSpPr/>
          <p:nvPr/>
        </p:nvCxnSpPr>
        <p:spPr>
          <a:xfrm>
            <a:off x="246340" y="3670158"/>
            <a:ext cx="0" cy="94770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a:p>
        </p:txBody>
      </p:sp>
      <p:cxnSp>
        <p:nvCxnSpPr>
          <p:cNvPr id="222" name="Google Shape;222;p30"/>
          <p:cNvCxnSpPr/>
          <p:nvPr/>
        </p:nvCxnSpPr>
        <p:spPr>
          <a:xfrm>
            <a:off x="246340" y="3670158"/>
            <a:ext cx="0" cy="947700"/>
          </a:xfrm>
          <a:prstGeom prst="straightConnector1">
            <a:avLst/>
          </a:prstGeom>
          <a:noFill/>
          <a:ln w="38100" cap="flat" cmpd="sng">
            <a:solidFill>
              <a:schemeClr val="accent6"/>
            </a:solidFill>
            <a:prstDash val="solid"/>
            <a:round/>
            <a:headEnd type="none" w="med" len="med"/>
            <a:tailEnd type="none" w="med" len="med"/>
          </a:ln>
        </p:spPr>
      </p:cxnSp>
      <p:sp>
        <p:nvSpPr>
          <p:cNvPr id="223" name="Google Shape;223;p30"/>
          <p:cNvSpPr txBox="1"/>
          <p:nvPr/>
        </p:nvSpPr>
        <p:spPr>
          <a:xfrm>
            <a:off x="1545162" y="1564131"/>
            <a:ext cx="5458465" cy="1892796"/>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600" dirty="0">
                <a:solidFill>
                  <a:schemeClr val="dk1"/>
                </a:solidFill>
                <a:latin typeface="Roboto Light"/>
                <a:ea typeface="Roboto Light"/>
                <a:cs typeface="Roboto Light"/>
                <a:sym typeface="Roboto Light"/>
              </a:rPr>
              <a:t>EDA is like </a:t>
            </a:r>
            <a:r>
              <a:rPr lang="en" sz="1600" b="1" dirty="0">
                <a:solidFill>
                  <a:schemeClr val="accent4"/>
                </a:solidFill>
                <a:latin typeface="Roboto"/>
                <a:ea typeface="Roboto"/>
                <a:cs typeface="Roboto"/>
                <a:sym typeface="Roboto"/>
              </a:rPr>
              <a:t>detective work</a:t>
            </a:r>
            <a:r>
              <a:rPr lang="en" sz="1600" dirty="0">
                <a:solidFill>
                  <a:schemeClr val="dk1"/>
                </a:solidFill>
                <a:latin typeface="Roboto Light"/>
                <a:ea typeface="Roboto Light"/>
                <a:cs typeface="Roboto Light"/>
                <a:sym typeface="Roboto Light"/>
              </a:rPr>
              <a:t>:</a:t>
            </a:r>
          </a:p>
          <a:p>
            <a:pPr marL="0" lvl="0" indent="0" algn="l" rtl="0">
              <a:spcBef>
                <a:spcPts val="600"/>
              </a:spcBef>
              <a:spcAft>
                <a:spcPts val="0"/>
              </a:spcAft>
              <a:buNone/>
            </a:pPr>
            <a:endParaRPr sz="1600" dirty="0">
              <a:solidFill>
                <a:schemeClr val="dk1"/>
              </a:solidFill>
              <a:latin typeface="Roboto Light"/>
              <a:ea typeface="Roboto Light"/>
              <a:cs typeface="Roboto Light"/>
              <a:sym typeface="Roboto Light"/>
            </a:endParaRPr>
          </a:p>
          <a:p>
            <a:pPr marL="171450" lvl="0" indent="0" algn="l" rtl="0">
              <a:spcBef>
                <a:spcPts val="600"/>
              </a:spcBef>
              <a:spcAft>
                <a:spcPts val="0"/>
              </a:spcAft>
              <a:buNone/>
            </a:pPr>
            <a:r>
              <a:rPr lang="en" sz="1600" dirty="0">
                <a:solidFill>
                  <a:schemeClr val="dk1"/>
                </a:solidFill>
                <a:latin typeface="Roboto Light"/>
                <a:ea typeface="Roboto Light"/>
                <a:cs typeface="Roboto Light"/>
                <a:sym typeface="Roboto Light"/>
              </a:rPr>
              <a:t>Exploratory data analysis is an attitude, a state of</a:t>
            </a:r>
            <a:br>
              <a:rPr lang="en" sz="1600" dirty="0">
                <a:solidFill>
                  <a:schemeClr val="dk1"/>
                </a:solidFill>
                <a:latin typeface="Roboto Light"/>
                <a:ea typeface="Roboto Light"/>
                <a:cs typeface="Roboto Light"/>
                <a:sym typeface="Roboto Light"/>
              </a:rPr>
            </a:br>
            <a:r>
              <a:rPr lang="en" sz="1600" dirty="0">
                <a:solidFill>
                  <a:schemeClr val="dk1"/>
                </a:solidFill>
                <a:latin typeface="Roboto Light"/>
                <a:ea typeface="Roboto Light"/>
                <a:cs typeface="Roboto Light"/>
                <a:sym typeface="Roboto Light"/>
              </a:rPr>
              <a:t>flexibility, a willingness to look for those things that</a:t>
            </a:r>
            <a:br>
              <a:rPr lang="en" sz="1600" dirty="0">
                <a:solidFill>
                  <a:schemeClr val="dk1"/>
                </a:solidFill>
                <a:latin typeface="Roboto Light"/>
                <a:ea typeface="Roboto Light"/>
                <a:cs typeface="Roboto Light"/>
                <a:sym typeface="Roboto Light"/>
              </a:rPr>
            </a:br>
            <a:r>
              <a:rPr lang="en" sz="1600" dirty="0">
                <a:solidFill>
                  <a:schemeClr val="dk1"/>
                </a:solidFill>
                <a:latin typeface="Roboto Light"/>
                <a:ea typeface="Roboto Light"/>
                <a:cs typeface="Roboto Light"/>
                <a:sym typeface="Roboto Light"/>
              </a:rPr>
              <a:t>we believe are not there, as well as those that</a:t>
            </a:r>
            <a:br>
              <a:rPr lang="en" sz="1600" dirty="0">
                <a:solidFill>
                  <a:schemeClr val="dk1"/>
                </a:solidFill>
                <a:latin typeface="Roboto Light"/>
                <a:ea typeface="Roboto Light"/>
                <a:cs typeface="Roboto Light"/>
                <a:sym typeface="Roboto Light"/>
              </a:rPr>
            </a:br>
            <a:r>
              <a:rPr lang="en" sz="1600" dirty="0">
                <a:solidFill>
                  <a:schemeClr val="dk1"/>
                </a:solidFill>
                <a:latin typeface="Roboto Light"/>
                <a:ea typeface="Roboto Light"/>
                <a:cs typeface="Roboto Light"/>
                <a:sym typeface="Roboto Light"/>
              </a:rPr>
              <a:t>we believe to be there.</a:t>
            </a:r>
            <a:endParaRPr dirty="0"/>
          </a:p>
        </p:txBody>
      </p:sp>
      <p:pic>
        <p:nvPicPr>
          <p:cNvPr id="6" name="Picture 5">
            <a:extLst>
              <a:ext uri="{FF2B5EF4-FFF2-40B4-BE49-F238E27FC236}">
                <a16:creationId xmlns:a16="http://schemas.microsoft.com/office/drawing/2014/main" id="{CCA7427B-21C4-947A-2EB0-BC03EABCD4D0}"/>
              </a:ext>
            </a:extLst>
          </p:cNvPr>
          <p:cNvPicPr>
            <a:picLocks noChangeAspect="1"/>
          </p:cNvPicPr>
          <p:nvPr/>
        </p:nvPicPr>
        <p:blipFill>
          <a:blip r:embed="rId3"/>
          <a:stretch>
            <a:fillRect/>
          </a:stretch>
        </p:blipFill>
        <p:spPr>
          <a:xfrm>
            <a:off x="315315" y="441156"/>
            <a:ext cx="8705843" cy="969348"/>
          </a:xfrm>
          <a:prstGeom prst="rect">
            <a:avLst/>
          </a:prstGeom>
        </p:spPr>
      </p:pic>
    </p:spTree>
    <p:extLst>
      <p:ext uri="{BB962C8B-B14F-4D97-AF65-F5344CB8AC3E}">
        <p14:creationId xmlns:p14="http://schemas.microsoft.com/office/powerpoint/2010/main" val="6628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p:nvPr/>
        </p:nvSpPr>
        <p:spPr>
          <a:xfrm>
            <a:off x="2856926" y="2729445"/>
            <a:ext cx="4498914" cy="456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txBox="1">
            <a:spLocks noGrp="1"/>
          </p:cNvSpPr>
          <p:nvPr>
            <p:ph type="title"/>
          </p:nvPr>
        </p:nvSpPr>
        <p:spPr>
          <a:xfrm>
            <a:off x="448517" y="1229256"/>
            <a:ext cx="8228123" cy="768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 (EDA)</a:t>
            </a:r>
            <a:endParaRPr dirty="0"/>
          </a:p>
        </p:txBody>
      </p:sp>
      <p:sp>
        <p:nvSpPr>
          <p:cNvPr id="209" name="Google Shape;209;p29"/>
          <p:cNvSpPr txBox="1">
            <a:spLocks noGrp="1"/>
          </p:cNvSpPr>
          <p:nvPr>
            <p:ph type="body" idx="1"/>
          </p:nvPr>
        </p:nvSpPr>
        <p:spPr>
          <a:xfrm>
            <a:off x="2201333" y="2571750"/>
            <a:ext cx="5642187" cy="142837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i="1" dirty="0"/>
              <a:t>“Getting to know and understand the data”</a:t>
            </a:r>
            <a:endParaRPr i="1" dirty="0"/>
          </a:p>
          <a:p>
            <a:pPr marL="0" lvl="0" indent="0" algn="l" rtl="0">
              <a:spcBef>
                <a:spcPts val="600"/>
              </a:spcBef>
              <a:spcAft>
                <a:spcPts val="0"/>
              </a:spcAft>
              <a:buNone/>
            </a:pPr>
            <a:endParaRPr dirty="0"/>
          </a:p>
        </p:txBody>
      </p:sp>
      <p:sp>
        <p:nvSpPr>
          <p:cNvPr id="210" name="Google Shape;21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a:p>
        </p:txBody>
      </p:sp>
    </p:spTree>
    <p:extLst>
      <p:ext uri="{BB962C8B-B14F-4D97-AF65-F5344CB8AC3E}">
        <p14:creationId xmlns:p14="http://schemas.microsoft.com/office/powerpoint/2010/main" val="414422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29"/>
          <p:cNvSpPr txBox="1">
            <a:spLocks noGrp="1"/>
          </p:cNvSpPr>
          <p:nvPr>
            <p:ph type="title"/>
          </p:nvPr>
        </p:nvSpPr>
        <p:spPr>
          <a:xfrm>
            <a:off x="414650" y="52483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 (EDA)</a:t>
            </a:r>
            <a:endParaRPr dirty="0"/>
          </a:p>
        </p:txBody>
      </p:sp>
      <p:sp>
        <p:nvSpPr>
          <p:cNvPr id="209" name="Google Shape;209;p29"/>
          <p:cNvSpPr txBox="1">
            <a:spLocks noGrp="1"/>
          </p:cNvSpPr>
          <p:nvPr>
            <p:ph type="body" idx="1"/>
          </p:nvPr>
        </p:nvSpPr>
        <p:spPr>
          <a:xfrm>
            <a:off x="500558" y="1673810"/>
            <a:ext cx="8121895" cy="249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i="1" dirty="0"/>
              <a:t>“</a:t>
            </a:r>
            <a:r>
              <a:rPr lang="en" sz="1800" dirty="0"/>
              <a:t>The process of </a:t>
            </a:r>
            <a:r>
              <a:rPr lang="en" sz="1800" b="1" dirty="0">
                <a:latin typeface="Roboto"/>
                <a:ea typeface="Roboto"/>
                <a:cs typeface="Roboto"/>
                <a:sym typeface="Roboto"/>
              </a:rPr>
              <a:t>transforming</a:t>
            </a:r>
            <a:r>
              <a:rPr lang="en" sz="1800" dirty="0"/>
              <a:t>,</a:t>
            </a:r>
            <a:r>
              <a:rPr lang="en" sz="1800" b="1" dirty="0">
                <a:latin typeface="Roboto"/>
                <a:ea typeface="Roboto"/>
                <a:cs typeface="Roboto"/>
                <a:sym typeface="Roboto"/>
              </a:rPr>
              <a:t> visualizing</a:t>
            </a:r>
            <a:r>
              <a:rPr lang="en" sz="1800" dirty="0"/>
              <a:t>, and </a:t>
            </a:r>
            <a:r>
              <a:rPr lang="en" sz="1800" b="1" dirty="0">
                <a:latin typeface="Roboto"/>
                <a:ea typeface="Roboto"/>
                <a:cs typeface="Roboto"/>
                <a:sym typeface="Roboto"/>
              </a:rPr>
              <a:t>summarizing</a:t>
            </a:r>
            <a:r>
              <a:rPr lang="en" sz="1800" dirty="0"/>
              <a:t> data to:</a:t>
            </a:r>
            <a:endParaRPr sz="1800" dirty="0"/>
          </a:p>
          <a:p>
            <a:pPr lvl="2" indent="-330200">
              <a:spcBef>
                <a:spcPts val="600"/>
              </a:spcBef>
              <a:buSzPts val="1600"/>
              <a:buChar char="●"/>
            </a:pPr>
            <a:r>
              <a:rPr lang="en" sz="1800" dirty="0"/>
              <a:t>Build/confirm understanding of the data and its </a:t>
            </a:r>
            <a:r>
              <a:rPr lang="en" sz="1800" b="1" dirty="0">
                <a:solidFill>
                  <a:schemeClr val="accent4"/>
                </a:solidFill>
                <a:latin typeface="Roboto"/>
                <a:ea typeface="Roboto"/>
                <a:cs typeface="Roboto"/>
                <a:sym typeface="Roboto"/>
              </a:rPr>
              <a:t>provenance</a:t>
            </a:r>
            <a:endParaRPr sz="1800" b="1" dirty="0">
              <a:solidFill>
                <a:schemeClr val="accent4"/>
              </a:solidFill>
              <a:latin typeface="Roboto"/>
              <a:ea typeface="Roboto"/>
              <a:cs typeface="Roboto"/>
              <a:sym typeface="Roboto"/>
            </a:endParaRPr>
          </a:p>
          <a:p>
            <a:pPr lvl="2" indent="-330200">
              <a:buSzPts val="1600"/>
              <a:buChar char="●"/>
            </a:pPr>
            <a:r>
              <a:rPr lang="en" sz="1800" dirty="0"/>
              <a:t>Identify and address potential issues in the data.</a:t>
            </a:r>
            <a:endParaRPr sz="1800" dirty="0"/>
          </a:p>
          <a:p>
            <a:pPr lvl="2" indent="-330200">
              <a:buSzPts val="1600"/>
              <a:buChar char="●"/>
            </a:pPr>
            <a:r>
              <a:rPr lang="en" sz="1800" dirty="0"/>
              <a:t>Inform the subsequent analysis.</a:t>
            </a:r>
            <a:endParaRPr sz="1800" dirty="0"/>
          </a:p>
          <a:p>
            <a:pPr lvl="2" indent="-330200">
              <a:buSzPts val="1600"/>
              <a:buChar char="●"/>
            </a:pPr>
            <a:r>
              <a:rPr lang="en" sz="1800" dirty="0"/>
              <a:t>Discover </a:t>
            </a:r>
            <a:r>
              <a:rPr lang="en" sz="1800" i="1" dirty="0"/>
              <a:t>potential</a:t>
            </a:r>
            <a:r>
              <a:rPr lang="en" sz="1800" dirty="0"/>
              <a:t> hypotheses … (be careful…)</a:t>
            </a:r>
            <a:endParaRPr sz="1800" dirty="0"/>
          </a:p>
        </p:txBody>
      </p:sp>
      <p:sp>
        <p:nvSpPr>
          <p:cNvPr id="210" name="Google Shape;21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a:p>
        </p:txBody>
      </p:sp>
      <p:sp>
        <p:nvSpPr>
          <p:cNvPr id="2" name="Google Shape;212;p29">
            <a:extLst>
              <a:ext uri="{FF2B5EF4-FFF2-40B4-BE49-F238E27FC236}">
                <a16:creationId xmlns:a16="http://schemas.microsoft.com/office/drawing/2014/main" id="{710FCC50-1B83-56D5-FEED-BD9D41531DAB}"/>
              </a:ext>
            </a:extLst>
          </p:cNvPr>
          <p:cNvSpPr/>
          <p:nvPr/>
        </p:nvSpPr>
        <p:spPr>
          <a:xfrm>
            <a:off x="6339840" y="2661919"/>
            <a:ext cx="2208107" cy="10498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i="1" dirty="0">
                <a:solidFill>
                  <a:schemeClr val="dk1"/>
                </a:solidFill>
                <a:latin typeface="Roboto Light"/>
                <a:ea typeface="Roboto Light"/>
                <a:cs typeface="Roboto Light"/>
                <a:sym typeface="Roboto Light"/>
              </a:rPr>
              <a:t>Provenance</a:t>
            </a:r>
            <a:r>
              <a:rPr lang="en" dirty="0">
                <a:solidFill>
                  <a:schemeClr val="dk1"/>
                </a:solidFill>
                <a:latin typeface="Roboto Light"/>
                <a:ea typeface="Roboto Light"/>
                <a:cs typeface="Roboto Light"/>
                <a:sym typeface="Roboto Light"/>
              </a:rPr>
              <a:t>: origin of data; methodology by which data were produced</a:t>
            </a:r>
            <a:endParaRPr dirty="0">
              <a:solidFill>
                <a:schemeClr val="dk1"/>
              </a:solidFill>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29"/>
          <p:cNvSpPr txBox="1">
            <a:spLocks noGrp="1"/>
          </p:cNvSpPr>
          <p:nvPr>
            <p:ph type="title"/>
          </p:nvPr>
        </p:nvSpPr>
        <p:spPr>
          <a:xfrm>
            <a:off x="393809" y="480283"/>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210" name="Google Shape;21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a:p>
        </p:txBody>
      </p:sp>
      <p:sp>
        <p:nvSpPr>
          <p:cNvPr id="211" name="Google Shape;211;p29"/>
          <p:cNvSpPr txBox="1"/>
          <p:nvPr/>
        </p:nvSpPr>
        <p:spPr>
          <a:xfrm>
            <a:off x="998955" y="1518870"/>
            <a:ext cx="8520600" cy="22164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600" b="1" dirty="0">
                <a:solidFill>
                  <a:schemeClr val="dk1"/>
                </a:solidFill>
                <a:latin typeface="Roboto"/>
                <a:ea typeface="Roboto"/>
                <a:cs typeface="Roboto"/>
                <a:sym typeface="Roboto"/>
              </a:rPr>
              <a:t>EDA is an</a:t>
            </a:r>
            <a:r>
              <a:rPr lang="en" sz="1600" b="1" dirty="0">
                <a:solidFill>
                  <a:schemeClr val="accent3"/>
                </a:solidFill>
                <a:latin typeface="Roboto"/>
                <a:ea typeface="Roboto"/>
                <a:cs typeface="Roboto"/>
                <a:sym typeface="Roboto"/>
              </a:rPr>
              <a:t> </a:t>
            </a:r>
            <a:r>
              <a:rPr lang="en" sz="1600" b="1" dirty="0">
                <a:solidFill>
                  <a:schemeClr val="accent4"/>
                </a:solidFill>
                <a:latin typeface="Roboto"/>
                <a:ea typeface="Roboto"/>
                <a:cs typeface="Roboto"/>
                <a:sym typeface="Roboto"/>
              </a:rPr>
              <a:t>open-ended</a:t>
            </a:r>
            <a:r>
              <a:rPr lang="en" sz="1600" b="1" dirty="0">
                <a:solidFill>
                  <a:schemeClr val="dk1"/>
                </a:solidFill>
                <a:latin typeface="Roboto"/>
                <a:ea typeface="Roboto"/>
                <a:cs typeface="Roboto"/>
                <a:sym typeface="Roboto"/>
              </a:rPr>
              <a:t> analysis.</a:t>
            </a:r>
            <a:endParaRPr sz="1600" b="1" dirty="0">
              <a:solidFill>
                <a:schemeClr val="dk1"/>
              </a:solidFill>
              <a:latin typeface="Roboto"/>
              <a:ea typeface="Roboto"/>
              <a:cs typeface="Roboto"/>
              <a:sym typeface="Roboto"/>
            </a:endParaRPr>
          </a:p>
          <a:p>
            <a:pPr marL="457200" lvl="0" indent="-330200" algn="l" rtl="0">
              <a:spcBef>
                <a:spcPts val="600"/>
              </a:spcBef>
              <a:spcAft>
                <a:spcPts val="0"/>
              </a:spcAft>
              <a:buClr>
                <a:schemeClr val="dk1"/>
              </a:buClr>
              <a:buSzPts val="1600"/>
              <a:buFont typeface="Roboto Light"/>
              <a:buChar char="●"/>
            </a:pPr>
            <a:r>
              <a:rPr lang="en" sz="1600" dirty="0">
                <a:solidFill>
                  <a:schemeClr val="dk1"/>
                </a:solidFill>
                <a:latin typeface="Roboto Light"/>
                <a:ea typeface="Roboto Light"/>
                <a:cs typeface="Roboto Light"/>
                <a:sym typeface="Roboto Light"/>
              </a:rPr>
              <a:t>Informal, no specific idea of what we are looking for.</a:t>
            </a:r>
            <a:endParaRPr sz="1600" dirty="0">
              <a:solidFill>
                <a:schemeClr val="dk1"/>
              </a:solidFill>
              <a:latin typeface="Roboto Light"/>
              <a:ea typeface="Roboto Light"/>
              <a:cs typeface="Roboto Light"/>
              <a:sym typeface="Roboto Light"/>
            </a:endParaRPr>
          </a:p>
          <a:p>
            <a:pPr marL="457200" lvl="0" indent="-330200" algn="l" rtl="0">
              <a:spcBef>
                <a:spcPts val="0"/>
              </a:spcBef>
              <a:spcAft>
                <a:spcPts val="0"/>
              </a:spcAft>
              <a:buClr>
                <a:schemeClr val="dk1"/>
              </a:buClr>
              <a:buSzPts val="1600"/>
              <a:buFont typeface="Roboto Light"/>
              <a:buChar char="●"/>
            </a:pPr>
            <a:r>
              <a:rPr lang="en" sz="1600" dirty="0">
                <a:solidFill>
                  <a:schemeClr val="dk1"/>
                </a:solidFill>
                <a:latin typeface="Roboto Light"/>
                <a:ea typeface="Roboto Light"/>
                <a:cs typeface="Roboto Light"/>
                <a:sym typeface="Roboto Light"/>
              </a:rPr>
              <a:t>Be willing to find something surprising!</a:t>
            </a:r>
            <a:endParaRPr sz="1600" dirty="0">
              <a:solidFill>
                <a:schemeClr val="dk1"/>
              </a:solidFill>
              <a:latin typeface="Roboto Light"/>
              <a:ea typeface="Roboto Light"/>
              <a:cs typeface="Roboto Light"/>
              <a:sym typeface="Roboto Light"/>
            </a:endParaRPr>
          </a:p>
          <a:p>
            <a:pPr marL="0" lvl="0" indent="0" algn="l" rtl="0">
              <a:spcBef>
                <a:spcPts val="600"/>
              </a:spcBef>
              <a:spcAft>
                <a:spcPts val="0"/>
              </a:spcAft>
              <a:buNone/>
            </a:pPr>
            <a:endParaRPr sz="1600" dirty="0">
              <a:solidFill>
                <a:schemeClr val="dk1"/>
              </a:solidFill>
              <a:latin typeface="Roboto Light"/>
              <a:ea typeface="Roboto Light"/>
              <a:cs typeface="Roboto Light"/>
              <a:sym typeface="Roboto Light"/>
            </a:endParaRPr>
          </a:p>
          <a:p>
            <a:pPr marL="0" lvl="0" indent="0" algn="l" rtl="0">
              <a:spcBef>
                <a:spcPts val="600"/>
              </a:spcBef>
              <a:spcAft>
                <a:spcPts val="0"/>
              </a:spcAft>
              <a:buNone/>
            </a:pPr>
            <a:r>
              <a:rPr lang="en" sz="1600" dirty="0">
                <a:solidFill>
                  <a:schemeClr val="dk1"/>
                </a:solidFill>
                <a:latin typeface="Roboto Light"/>
                <a:ea typeface="Roboto Light"/>
                <a:cs typeface="Roboto Light"/>
                <a:sym typeface="Roboto Light"/>
              </a:rPr>
              <a:t>Contrast with </a:t>
            </a:r>
            <a:r>
              <a:rPr lang="en" sz="1600" b="1" dirty="0">
                <a:solidFill>
                  <a:schemeClr val="accent4"/>
                </a:solidFill>
                <a:latin typeface="Roboto"/>
                <a:ea typeface="Roboto"/>
                <a:cs typeface="Roboto"/>
                <a:sym typeface="Roboto"/>
              </a:rPr>
              <a:t>confirmatory analysis</a:t>
            </a:r>
            <a:r>
              <a:rPr lang="en" sz="1600" dirty="0">
                <a:solidFill>
                  <a:schemeClr val="dk1"/>
                </a:solidFill>
                <a:latin typeface="Roboto Light"/>
                <a:ea typeface="Roboto Light"/>
                <a:cs typeface="Roboto Light"/>
                <a:sym typeface="Roboto Light"/>
              </a:rPr>
              <a:t>:</a:t>
            </a:r>
            <a:endParaRPr sz="1600" dirty="0">
              <a:solidFill>
                <a:schemeClr val="dk1"/>
              </a:solidFill>
              <a:latin typeface="Roboto Light"/>
              <a:ea typeface="Roboto Light"/>
              <a:cs typeface="Roboto Light"/>
              <a:sym typeface="Roboto Light"/>
            </a:endParaRPr>
          </a:p>
          <a:p>
            <a:pPr marL="457200" lvl="0" indent="-330200" algn="l" rtl="0">
              <a:spcBef>
                <a:spcPts val="600"/>
              </a:spcBef>
              <a:spcAft>
                <a:spcPts val="0"/>
              </a:spcAft>
              <a:buClr>
                <a:schemeClr val="dk1"/>
              </a:buClr>
              <a:buSzPts val="1600"/>
              <a:buFont typeface="Roboto Light"/>
              <a:buChar char="●"/>
            </a:pPr>
            <a:r>
              <a:rPr lang="en" sz="1600" dirty="0">
                <a:solidFill>
                  <a:schemeClr val="dk1"/>
                </a:solidFill>
                <a:latin typeface="Roboto Light"/>
                <a:ea typeface="Roboto Light"/>
                <a:cs typeface="Roboto Light"/>
                <a:sym typeface="Roboto Light"/>
              </a:rPr>
              <a:t>Questions are fixed in advance.</a:t>
            </a:r>
            <a:endParaRPr sz="1600" dirty="0">
              <a:solidFill>
                <a:schemeClr val="dk1"/>
              </a:solidFill>
              <a:latin typeface="Roboto Light"/>
              <a:ea typeface="Roboto Light"/>
              <a:cs typeface="Roboto Light"/>
              <a:sym typeface="Roboto Light"/>
            </a:endParaRPr>
          </a:p>
          <a:p>
            <a:pPr marL="457200" lvl="0" indent="-330200" algn="l" rtl="0">
              <a:spcBef>
                <a:spcPts val="0"/>
              </a:spcBef>
              <a:spcAft>
                <a:spcPts val="0"/>
              </a:spcAft>
              <a:buClr>
                <a:schemeClr val="dk1"/>
              </a:buClr>
              <a:buSzPts val="1600"/>
              <a:buFont typeface="Roboto Light"/>
              <a:buChar char="●"/>
            </a:pPr>
            <a:r>
              <a:rPr lang="en" sz="1600" dirty="0">
                <a:solidFill>
                  <a:schemeClr val="dk1"/>
                </a:solidFill>
                <a:latin typeface="Roboto Light"/>
                <a:ea typeface="Roboto Light"/>
                <a:cs typeface="Roboto Light"/>
                <a:sym typeface="Roboto Light"/>
              </a:rPr>
              <a:t>Allows for more rigorous statistical analysis.</a:t>
            </a:r>
            <a:endParaRPr sz="1600" dirty="0">
              <a:solidFill>
                <a:schemeClr val="dk1"/>
              </a:solidFill>
              <a:latin typeface="Roboto Light"/>
              <a:ea typeface="Roboto Light"/>
              <a:cs typeface="Roboto Light"/>
              <a:sym typeface="Roboto Light"/>
            </a:endParaRPr>
          </a:p>
        </p:txBody>
      </p:sp>
    </p:spTree>
    <p:extLst>
      <p:ext uri="{BB962C8B-B14F-4D97-AF65-F5344CB8AC3E}">
        <p14:creationId xmlns:p14="http://schemas.microsoft.com/office/powerpoint/2010/main" val="401190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7-8</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dirty="0"/>
              <a:t>Introduction to Exploratory Data Analysis</a:t>
            </a:r>
          </a:p>
          <a:p>
            <a:r>
              <a:rPr lang="en-US" b="1" dirty="0">
                <a:ln w="3175" cmpd="sng">
                  <a:noFill/>
                </a:ln>
                <a:solidFill>
                  <a:schemeClr val="accent4">
                    <a:lumMod val="75000"/>
                  </a:schemeClr>
                </a:solidFill>
                <a:ea typeface="+mj-ea"/>
                <a:cs typeface="+mj-cs"/>
              </a:rPr>
              <a:t>Intro to Pandas</a:t>
            </a:r>
          </a:p>
          <a:p>
            <a:r>
              <a:rPr lang="en-US" dirty="0"/>
              <a:t>Series, </a:t>
            </a:r>
            <a:r>
              <a:rPr lang="en-US" dirty="0" err="1"/>
              <a:t>DataFrames</a:t>
            </a:r>
            <a:r>
              <a:rPr lang="en-US" dirty="0"/>
              <a:t>, and Indices</a:t>
            </a:r>
          </a:p>
          <a:p>
            <a:r>
              <a:rPr lang="en-US" dirty="0"/>
              <a:t>Slicing with loc, </a:t>
            </a:r>
            <a:r>
              <a:rPr lang="en-US" dirty="0" err="1"/>
              <a:t>iloc</a:t>
            </a:r>
            <a:r>
              <a:rPr lang="en-US" dirty="0"/>
              <a:t>, and []</a:t>
            </a:r>
          </a:p>
          <a:p>
            <a:r>
              <a:rPr lang="en-US" dirty="0"/>
              <a:t>Demo</a:t>
            </a:r>
          </a:p>
          <a:p>
            <a:endParaRPr lang="en-CA" dirty="0"/>
          </a:p>
        </p:txBody>
      </p:sp>
      <p:pic>
        <p:nvPicPr>
          <p:cNvPr id="1026" name="Picture 2" descr="pandas (software) - Wikipedia">
            <a:extLst>
              <a:ext uri="{FF2B5EF4-FFF2-40B4-BE49-F238E27FC236}">
                <a16:creationId xmlns:a16="http://schemas.microsoft.com/office/drawing/2014/main" id="{9B50CEA2-8932-7563-BE72-753248E86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81" y="2219284"/>
            <a:ext cx="2113278" cy="8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179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5.3.3511"/>
  <p:tag name="SLIDO_PRESENTATION_ID" val="00000000-0000-0000-0000-000000000000"/>
  <p:tag name="SLIDO_EVENT_UUID" val="3ce00610-b7f7-40bd-9117-64e74d1e5f6b"/>
  <p:tag name="SLIDO_EVENT_SECTION_UUID" val="e03d3372-137a-4ef1-9f89-8f509eeecfa0"/>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2NzY1NzIwOTV9"/>
  <p:tag name="SLIDO_TYPE" val="SlidoQA"/>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A"/>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TotalTime>
  <Words>1274</Words>
  <Application>Microsoft Office PowerPoint</Application>
  <PresentationFormat>On-screen Show (16:9)</PresentationFormat>
  <Paragraphs>174</Paragraphs>
  <Slides>36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Söhne</vt:lpstr>
      <vt:lpstr>Arial</vt:lpstr>
      <vt:lpstr>Garamond</vt:lpstr>
      <vt:lpstr>Roboto</vt:lpstr>
      <vt:lpstr>Roboto Light</vt:lpstr>
      <vt:lpstr>Organic</vt:lpstr>
      <vt:lpstr>Predictive Analytics Foundations</vt:lpstr>
      <vt:lpstr>Lecture 7-8</vt:lpstr>
      <vt:lpstr>PowerPoint Presentation</vt:lpstr>
      <vt:lpstr>John Tukey on EDA</vt:lpstr>
      <vt:lpstr>PowerPoint Presentation</vt:lpstr>
      <vt:lpstr>Exploratory Data Analysis (EDA)</vt:lpstr>
      <vt:lpstr>Exploratory Data Analysis (EDA)</vt:lpstr>
      <vt:lpstr>Exploratory Data Analysis</vt:lpstr>
      <vt:lpstr>Lecture 7-8</vt:lpstr>
      <vt:lpstr>Pandas</vt:lpstr>
      <vt:lpstr>Reading Data From Excel</vt:lpstr>
      <vt:lpstr>Reading Data From Excel</vt:lpstr>
      <vt:lpstr>Reading Data From Excel</vt:lpstr>
      <vt:lpstr>PowerPoint Presentation</vt:lpstr>
      <vt:lpstr>PowerPoint Presentation</vt:lpstr>
      <vt:lpstr>PowerPoint Presentation</vt:lpstr>
      <vt:lpstr>PowerPoint Presentation</vt:lpstr>
      <vt:lpstr>PowerPoint Presentation</vt:lpstr>
      <vt:lpstr>Lecture 7-8</vt:lpstr>
      <vt:lpstr>What is a Pandas Series?</vt:lpstr>
      <vt:lpstr>What is a Pandas Series?</vt:lpstr>
      <vt:lpstr>Indexing and Labeling</vt:lpstr>
      <vt:lpstr>Indexing and Labeling</vt:lpstr>
      <vt:lpstr>Accessing Data </vt:lpstr>
      <vt:lpstr>Operations on Series</vt:lpstr>
      <vt:lpstr>What is dataframe?</vt:lpstr>
      <vt:lpstr>Creating Dataframes</vt:lpstr>
      <vt:lpstr>Dataframe Operations</vt:lpstr>
      <vt:lpstr>Lecture 7-8</vt:lpstr>
      <vt:lpstr>Indexing and Slicing Dataframe</vt:lpstr>
      <vt:lpstr>Slicing with [ ] </vt:lpstr>
      <vt:lpstr>Slicing with loc (label-based indexing)</vt:lpstr>
      <vt:lpstr>Slicing with iloc (integer-based indexing)  </vt:lpstr>
      <vt:lpstr>Indexing and Slicing Dataframe</vt:lpstr>
      <vt:lpstr>Lecture 7-8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Foundations</dc:title>
  <dc:creator>Dong Ye</dc:creator>
  <cp:lastModifiedBy>Dong Ye</cp:lastModifiedBy>
  <cp:revision>3</cp:revision>
  <dcterms:modified xsi:type="dcterms:W3CDTF">2023-08-23T02:48:10Z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1.5.3.3511</vt:lpwstr>
  </property>
</Properties>
</file>