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6" r:id="rId9"/>
    <p:sldId id="265" r:id="rId10"/>
    <p:sldId id="262" r:id="rId11"/>
    <p:sldId id="267" r:id="rId12"/>
    <p:sldId id="263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0C090-329B-6742-96A9-0DC31FDB550A}" v="24" dt="2021-08-16T17:00:33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5"/>
    <p:restoredTop sz="95897"/>
  </p:normalViewPr>
  <p:slideViewPr>
    <p:cSldViewPr snapToGrid="0" snapToObjects="1">
      <p:cViewPr varScale="1">
        <p:scale>
          <a:sx n="206" d="100"/>
          <a:sy n="206" d="100"/>
        </p:scale>
        <p:origin x="184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cc425854-bfb3-47ac-926f-09ad9d4095cc" providerId="ADAL" clId="{CCF0C090-329B-6742-96A9-0DC31FDB550A}"/>
    <pc:docChg chg="custSel addSld modSld">
      <pc:chgData name="Akeem Semper" userId="cc425854-bfb3-47ac-926f-09ad9d4095cc" providerId="ADAL" clId="{CCF0C090-329B-6742-96A9-0DC31FDB550A}" dt="2021-08-16T17:10:37.757" v="1606" actId="20577"/>
      <pc:docMkLst>
        <pc:docMk/>
      </pc:docMkLst>
      <pc:sldChg chg="modSp mod">
        <pc:chgData name="Akeem Semper" userId="cc425854-bfb3-47ac-926f-09ad9d4095cc" providerId="ADAL" clId="{CCF0C090-329B-6742-96A9-0DC31FDB550A}" dt="2021-08-16T16:03:28.353" v="15" actId="20577"/>
        <pc:sldMkLst>
          <pc:docMk/>
          <pc:sldMk cId="3180278874" sldId="256"/>
        </pc:sldMkLst>
        <pc:spChg chg="mod">
          <ac:chgData name="Akeem Semper" userId="cc425854-bfb3-47ac-926f-09ad9d4095cc" providerId="ADAL" clId="{CCF0C090-329B-6742-96A9-0DC31FDB550A}" dt="2021-08-16T16:03:28.353" v="15" actId="20577"/>
          <ac:spMkLst>
            <pc:docMk/>
            <pc:sldMk cId="3180278874" sldId="256"/>
            <ac:spMk id="2" creationId="{A821C3C0-5470-B24D-B4B4-23075A8D7636}"/>
          </ac:spMkLst>
        </pc:spChg>
      </pc:sldChg>
      <pc:sldChg chg="addSp modSp new mod">
        <pc:chgData name="Akeem Semper" userId="cc425854-bfb3-47ac-926f-09ad9d4095cc" providerId="ADAL" clId="{CCF0C090-329B-6742-96A9-0DC31FDB550A}" dt="2021-08-16T16:34:11.421" v="46" actId="1076"/>
        <pc:sldMkLst>
          <pc:docMk/>
          <pc:sldMk cId="2834027917" sldId="257"/>
        </pc:sldMkLst>
        <pc:spChg chg="mod">
          <ac:chgData name="Akeem Semper" userId="cc425854-bfb3-47ac-926f-09ad9d4095cc" providerId="ADAL" clId="{CCF0C090-329B-6742-96A9-0DC31FDB550A}" dt="2021-08-16T16:03:55.965" v="41" actId="20577"/>
          <ac:spMkLst>
            <pc:docMk/>
            <pc:sldMk cId="2834027917" sldId="257"/>
            <ac:spMk id="2" creationId="{78F2063C-9F28-F14A-9F8C-59EE63FFB4F6}"/>
          </ac:spMkLst>
        </pc:spChg>
        <pc:picChg chg="add mod">
          <ac:chgData name="Akeem Semper" userId="cc425854-bfb3-47ac-926f-09ad9d4095cc" providerId="ADAL" clId="{CCF0C090-329B-6742-96A9-0DC31FDB550A}" dt="2021-08-16T16:34:11.421" v="46" actId="1076"/>
          <ac:picMkLst>
            <pc:docMk/>
            <pc:sldMk cId="2834027917" sldId="257"/>
            <ac:picMk id="1026" creationId="{02F2F04D-319C-C548-9FFC-36C8184F02C7}"/>
          </ac:picMkLst>
        </pc:picChg>
      </pc:sldChg>
      <pc:sldChg chg="addSp delSp modSp new mod setBg">
        <pc:chgData name="Akeem Semper" userId="cc425854-bfb3-47ac-926f-09ad9d4095cc" providerId="ADAL" clId="{CCF0C090-329B-6742-96A9-0DC31FDB550A}" dt="2021-08-16T16:39:26.423" v="95" actId="20577"/>
        <pc:sldMkLst>
          <pc:docMk/>
          <pc:sldMk cId="2098241524" sldId="258"/>
        </pc:sldMkLst>
        <pc:spChg chg="mod">
          <ac:chgData name="Akeem Semper" userId="cc425854-bfb3-47ac-926f-09ad9d4095cc" providerId="ADAL" clId="{CCF0C090-329B-6742-96A9-0DC31FDB550A}" dt="2021-08-16T16:39:26.423" v="95" actId="20577"/>
          <ac:spMkLst>
            <pc:docMk/>
            <pc:sldMk cId="2098241524" sldId="258"/>
            <ac:spMk id="2" creationId="{67126DD8-F5A7-0740-AF30-8DCC93F36A4F}"/>
          </ac:spMkLst>
        </pc:spChg>
        <pc:spChg chg="del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3" creationId="{78367F48-CE6C-F44C-8034-4CEB59145348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71" creationId="{0CABCAE3-64FC-4149-819F-2C1812824154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79" creationId="{D0712110-0BC1-4B31-B3BB-63B44222E87F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81" creationId="{4466B5F3-C053-4580-B04A-1EF949888280}"/>
          </ac:spMkLst>
        </pc:spChg>
        <pc:picChg chg="add">
          <ac:chgData name="Akeem Semper" userId="cc425854-bfb3-47ac-926f-09ad9d4095cc" providerId="ADAL" clId="{CCF0C090-329B-6742-96A9-0DC31FDB550A}" dt="2021-08-16T16:38:43.105" v="51" actId="26606"/>
          <ac:picMkLst>
            <pc:docMk/>
            <pc:sldMk cId="2098241524" sldId="258"/>
            <ac:picMk id="73" creationId="{012FDCFE-9AD2-4D8A-8CBF-B3AA37EBF6DD}"/>
          </ac:picMkLst>
        </pc:picChg>
        <pc:picChg chg="add">
          <ac:chgData name="Akeem Semper" userId="cc425854-bfb3-47ac-926f-09ad9d4095cc" providerId="ADAL" clId="{CCF0C090-329B-6742-96A9-0DC31FDB550A}" dt="2021-08-16T16:38:43.105" v="51" actId="26606"/>
          <ac:picMkLst>
            <pc:docMk/>
            <pc:sldMk cId="2098241524" sldId="258"/>
            <ac:picMk id="85" creationId="{25CED634-E2D0-4AB7-96DD-816C9B52C5CF}"/>
          </ac:picMkLst>
        </pc:picChg>
        <pc:picChg chg="add mod">
          <ac:chgData name="Akeem Semper" userId="cc425854-bfb3-47ac-926f-09ad9d4095cc" providerId="ADAL" clId="{CCF0C090-329B-6742-96A9-0DC31FDB550A}" dt="2021-08-16T16:38:56.913" v="54" actId="166"/>
          <ac:picMkLst>
            <pc:docMk/>
            <pc:sldMk cId="2098241524" sldId="258"/>
            <ac:picMk id="2050" creationId="{B4892820-0E5F-174A-A88E-E5511177760D}"/>
          </ac:picMkLst>
        </pc:pic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75" creationId="{FBD463FC-4CA8-4FF4-85A3-AF9F4B98D210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77" creationId="{BECF35C3-8B44-4F4B-BD25-4C01823DB22A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83" creationId="{FA6123F2-4B61-414F-A7E5-5B7828EACAE2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87" creationId="{FCDDCDFB-696D-4FDF-9B58-24F71B7C37BC}"/>
          </ac:cxnSpMkLst>
        </pc:cxnChg>
      </pc:sldChg>
      <pc:sldChg chg="addSp modSp new mod">
        <pc:chgData name="Akeem Semper" userId="cc425854-bfb3-47ac-926f-09ad9d4095cc" providerId="ADAL" clId="{CCF0C090-329B-6742-96A9-0DC31FDB550A}" dt="2021-08-16T16:41:57.757" v="137" actId="20577"/>
        <pc:sldMkLst>
          <pc:docMk/>
          <pc:sldMk cId="697305399" sldId="259"/>
        </pc:sldMkLst>
        <pc:spChg chg="mod">
          <ac:chgData name="Akeem Semper" userId="cc425854-bfb3-47ac-926f-09ad9d4095cc" providerId="ADAL" clId="{CCF0C090-329B-6742-96A9-0DC31FDB550A}" dt="2021-08-16T16:41:57.757" v="137" actId="20577"/>
          <ac:spMkLst>
            <pc:docMk/>
            <pc:sldMk cId="697305399" sldId="259"/>
            <ac:spMk id="2" creationId="{84BCF12C-3BD9-8F4B-B530-C9E752800501}"/>
          </ac:spMkLst>
        </pc:spChg>
        <pc:picChg chg="add mod">
          <ac:chgData name="Akeem Semper" userId="cc425854-bfb3-47ac-926f-09ad9d4095cc" providerId="ADAL" clId="{CCF0C090-329B-6742-96A9-0DC31FDB550A}" dt="2021-08-16T16:41:46.342" v="100" actId="1076"/>
          <ac:picMkLst>
            <pc:docMk/>
            <pc:sldMk cId="697305399" sldId="259"/>
            <ac:picMk id="3074" creationId="{4C85B1AA-D8AD-F343-9377-1548B107CBBE}"/>
          </ac:picMkLst>
        </pc:picChg>
      </pc:sldChg>
      <pc:sldChg chg="modSp new mod">
        <pc:chgData name="Akeem Semper" userId="cc425854-bfb3-47ac-926f-09ad9d4095cc" providerId="ADAL" clId="{CCF0C090-329B-6742-96A9-0DC31FDB550A}" dt="2021-08-16T16:47:16.751" v="395" actId="27636"/>
        <pc:sldMkLst>
          <pc:docMk/>
          <pc:sldMk cId="1393130240" sldId="260"/>
        </pc:sldMkLst>
        <pc:spChg chg="mod">
          <ac:chgData name="Akeem Semper" userId="cc425854-bfb3-47ac-926f-09ad9d4095cc" providerId="ADAL" clId="{CCF0C090-329B-6742-96A9-0DC31FDB550A}" dt="2021-08-16T16:42:21.389" v="156" actId="20577"/>
          <ac:spMkLst>
            <pc:docMk/>
            <pc:sldMk cId="1393130240" sldId="260"/>
            <ac:spMk id="2" creationId="{D27D4D73-4FAC-4D41-86EA-C5F5CE0EB876}"/>
          </ac:spMkLst>
        </pc:spChg>
        <pc:spChg chg="mod">
          <ac:chgData name="Akeem Semper" userId="cc425854-bfb3-47ac-926f-09ad9d4095cc" providerId="ADAL" clId="{CCF0C090-329B-6742-96A9-0DC31FDB550A}" dt="2021-08-16T16:47:16.751" v="395" actId="27636"/>
          <ac:spMkLst>
            <pc:docMk/>
            <pc:sldMk cId="1393130240" sldId="260"/>
            <ac:spMk id="3" creationId="{D74C9DED-C62D-BC44-AB50-B3E70A73534E}"/>
          </ac:spMkLst>
        </pc:spChg>
      </pc:sldChg>
      <pc:sldChg chg="addSp modSp new mod">
        <pc:chgData name="Akeem Semper" userId="cc425854-bfb3-47ac-926f-09ad9d4095cc" providerId="ADAL" clId="{CCF0C090-329B-6742-96A9-0DC31FDB550A}" dt="2021-08-16T16:44:30.546" v="289" actId="20577"/>
        <pc:sldMkLst>
          <pc:docMk/>
          <pc:sldMk cId="2591754228" sldId="261"/>
        </pc:sldMkLst>
        <pc:spChg chg="mod">
          <ac:chgData name="Akeem Semper" userId="cc425854-bfb3-47ac-926f-09ad9d4095cc" providerId="ADAL" clId="{CCF0C090-329B-6742-96A9-0DC31FDB550A}" dt="2021-08-16T16:44:30.546" v="289" actId="20577"/>
          <ac:spMkLst>
            <pc:docMk/>
            <pc:sldMk cId="2591754228" sldId="261"/>
            <ac:spMk id="2" creationId="{56E9D3AE-FCA3-7A41-ADAC-A6F2D43DE82D}"/>
          </ac:spMkLst>
        </pc:spChg>
        <pc:picChg chg="add mod">
          <ac:chgData name="Akeem Semper" userId="cc425854-bfb3-47ac-926f-09ad9d4095cc" providerId="ADAL" clId="{CCF0C090-329B-6742-96A9-0DC31FDB550A}" dt="2021-08-16T16:44:18.637" v="244" actId="1076"/>
          <ac:picMkLst>
            <pc:docMk/>
            <pc:sldMk cId="2591754228" sldId="261"/>
            <ac:picMk id="4098" creationId="{1E904DCD-2CEF-6340-9DCB-B381C892E97B}"/>
          </ac:picMkLst>
        </pc:picChg>
      </pc:sldChg>
      <pc:sldChg chg="modSp new mod">
        <pc:chgData name="Akeem Semper" userId="cc425854-bfb3-47ac-926f-09ad9d4095cc" providerId="ADAL" clId="{CCF0C090-329B-6742-96A9-0DC31FDB550A}" dt="2021-08-16T16:49:37.416" v="672" actId="20577"/>
        <pc:sldMkLst>
          <pc:docMk/>
          <pc:sldMk cId="1767808737" sldId="262"/>
        </pc:sldMkLst>
        <pc:spChg chg="mod">
          <ac:chgData name="Akeem Semper" userId="cc425854-bfb3-47ac-926f-09ad9d4095cc" providerId="ADAL" clId="{CCF0C090-329B-6742-96A9-0DC31FDB550A}" dt="2021-08-16T16:49:37.416" v="672" actId="20577"/>
          <ac:spMkLst>
            <pc:docMk/>
            <pc:sldMk cId="1767808737" sldId="262"/>
            <ac:spMk id="2" creationId="{51DBF210-4E76-6243-A304-D6F0BC1833CE}"/>
          </ac:spMkLst>
        </pc:spChg>
        <pc:spChg chg="mod">
          <ac:chgData name="Akeem Semper" userId="cc425854-bfb3-47ac-926f-09ad9d4095cc" providerId="ADAL" clId="{CCF0C090-329B-6742-96A9-0DC31FDB550A}" dt="2021-08-16T16:49:03.888" v="642" actId="20577"/>
          <ac:spMkLst>
            <pc:docMk/>
            <pc:sldMk cId="1767808737" sldId="262"/>
            <ac:spMk id="3" creationId="{1292BFCC-BBE0-8647-A73E-5C088F9E2865}"/>
          </ac:spMkLst>
        </pc:spChg>
      </pc:sldChg>
      <pc:sldChg chg="modSp new mod">
        <pc:chgData name="Akeem Semper" userId="cc425854-bfb3-47ac-926f-09ad9d4095cc" providerId="ADAL" clId="{CCF0C090-329B-6742-96A9-0DC31FDB550A}" dt="2021-08-16T17:06:23.638" v="1441" actId="20577"/>
        <pc:sldMkLst>
          <pc:docMk/>
          <pc:sldMk cId="4171320329" sldId="263"/>
        </pc:sldMkLst>
        <pc:spChg chg="mod">
          <ac:chgData name="Akeem Semper" userId="cc425854-bfb3-47ac-926f-09ad9d4095cc" providerId="ADAL" clId="{CCF0C090-329B-6742-96A9-0DC31FDB550A}" dt="2021-08-16T16:52:38.612" v="873" actId="20577"/>
          <ac:spMkLst>
            <pc:docMk/>
            <pc:sldMk cId="4171320329" sldId="263"/>
            <ac:spMk id="2" creationId="{A2EDBA67-7D49-EB4E-BAB8-9D1A6E051D8E}"/>
          </ac:spMkLst>
        </pc:spChg>
        <pc:spChg chg="mod">
          <ac:chgData name="Akeem Semper" userId="cc425854-bfb3-47ac-926f-09ad9d4095cc" providerId="ADAL" clId="{CCF0C090-329B-6742-96A9-0DC31FDB550A}" dt="2021-08-16T17:06:23.638" v="1441" actId="20577"/>
          <ac:spMkLst>
            <pc:docMk/>
            <pc:sldMk cId="4171320329" sldId="263"/>
            <ac:spMk id="3" creationId="{1D1FD39A-FF08-CA4C-B93B-D8CA706B8DAA}"/>
          </ac:spMkLst>
        </pc:spChg>
      </pc:sldChg>
      <pc:sldChg chg="modSp new mod">
        <pc:chgData name="Akeem Semper" userId="cc425854-bfb3-47ac-926f-09ad9d4095cc" providerId="ADAL" clId="{CCF0C090-329B-6742-96A9-0DC31FDB550A}" dt="2021-08-16T16:55:57.186" v="1049" actId="20577"/>
        <pc:sldMkLst>
          <pc:docMk/>
          <pc:sldMk cId="3065686113" sldId="264"/>
        </pc:sldMkLst>
        <pc:spChg chg="mod">
          <ac:chgData name="Akeem Semper" userId="cc425854-bfb3-47ac-926f-09ad9d4095cc" providerId="ADAL" clId="{CCF0C090-329B-6742-96A9-0DC31FDB550A}" dt="2021-08-16T16:55:14.882" v="890" actId="20577"/>
          <ac:spMkLst>
            <pc:docMk/>
            <pc:sldMk cId="3065686113" sldId="264"/>
            <ac:spMk id="2" creationId="{BF08C57B-29DA-E346-87A5-AF727225F9A7}"/>
          </ac:spMkLst>
        </pc:spChg>
        <pc:spChg chg="mod">
          <ac:chgData name="Akeem Semper" userId="cc425854-bfb3-47ac-926f-09ad9d4095cc" providerId="ADAL" clId="{CCF0C090-329B-6742-96A9-0DC31FDB550A}" dt="2021-08-16T16:55:57.186" v="1049" actId="20577"/>
          <ac:spMkLst>
            <pc:docMk/>
            <pc:sldMk cId="3065686113" sldId="264"/>
            <ac:spMk id="3" creationId="{4A0C12C2-629C-E64A-9DCE-02ACF5F72438}"/>
          </ac:spMkLst>
        </pc:spChg>
      </pc:sldChg>
      <pc:sldChg chg="addSp delSp modSp new mod modAnim">
        <pc:chgData name="Akeem Semper" userId="cc425854-bfb3-47ac-926f-09ad9d4095cc" providerId="ADAL" clId="{CCF0C090-329B-6742-96A9-0DC31FDB550A}" dt="2021-08-16T16:57:56.901" v="1054" actId="1076"/>
        <pc:sldMkLst>
          <pc:docMk/>
          <pc:sldMk cId="746321405" sldId="265"/>
        </pc:sldMkLst>
        <pc:spChg chg="del">
          <ac:chgData name="Akeem Semper" userId="cc425854-bfb3-47ac-926f-09ad9d4095cc" providerId="ADAL" clId="{CCF0C090-329B-6742-96A9-0DC31FDB550A}" dt="2021-08-16T16:57:44.893" v="1051"/>
          <ac:spMkLst>
            <pc:docMk/>
            <pc:sldMk cId="746321405" sldId="265"/>
            <ac:spMk id="3" creationId="{9E182C5C-8A2D-FA4D-9CD4-8C824C1461C8}"/>
          </ac:spMkLst>
        </pc:spChg>
        <pc:picChg chg="add mod">
          <ac:chgData name="Akeem Semper" userId="cc425854-bfb3-47ac-926f-09ad9d4095cc" providerId="ADAL" clId="{CCF0C090-329B-6742-96A9-0DC31FDB550A}" dt="2021-08-16T16:57:56.901" v="1054" actId="1076"/>
          <ac:picMkLst>
            <pc:docMk/>
            <pc:sldMk cId="746321405" sldId="265"/>
            <ac:picMk id="4" creationId="{EB5C5787-1192-784A-BD35-3EFF9D64A7DF}"/>
          </ac:picMkLst>
        </pc:picChg>
      </pc:sldChg>
      <pc:sldChg chg="addSp modSp new mod modShow">
        <pc:chgData name="Akeem Semper" userId="cc425854-bfb3-47ac-926f-09ad9d4095cc" providerId="ADAL" clId="{CCF0C090-329B-6742-96A9-0DC31FDB550A}" dt="2021-08-16T17:00:40.437" v="1091" actId="729"/>
        <pc:sldMkLst>
          <pc:docMk/>
          <pc:sldMk cId="1127693069" sldId="266"/>
        </pc:sldMkLst>
        <pc:spChg chg="mod">
          <ac:chgData name="Akeem Semper" userId="cc425854-bfb3-47ac-926f-09ad9d4095cc" providerId="ADAL" clId="{CCF0C090-329B-6742-96A9-0DC31FDB550A}" dt="2021-08-16T16:58:58.838" v="1085" actId="20577"/>
          <ac:spMkLst>
            <pc:docMk/>
            <pc:sldMk cId="1127693069" sldId="266"/>
            <ac:spMk id="2" creationId="{4158764B-46B4-4746-99C6-595B6CCFE017}"/>
          </ac:spMkLst>
        </pc:spChg>
        <pc:picChg chg="add mod">
          <ac:chgData name="Akeem Semper" userId="cc425854-bfb3-47ac-926f-09ad9d4095cc" providerId="ADAL" clId="{CCF0C090-329B-6742-96A9-0DC31FDB550A}" dt="2021-08-16T17:00:33.883" v="1090" actId="1076"/>
          <ac:picMkLst>
            <pc:docMk/>
            <pc:sldMk cId="1127693069" sldId="266"/>
            <ac:picMk id="5122" creationId="{E35BD43B-2C9A-FF47-8188-E43ACC3839BD}"/>
          </ac:picMkLst>
        </pc:picChg>
      </pc:sldChg>
      <pc:sldChg chg="modSp new mod">
        <pc:chgData name="Akeem Semper" userId="cc425854-bfb3-47ac-926f-09ad9d4095cc" providerId="ADAL" clId="{CCF0C090-329B-6742-96A9-0DC31FDB550A}" dt="2021-08-16T17:05:49.312" v="1394" actId="27636"/>
        <pc:sldMkLst>
          <pc:docMk/>
          <pc:sldMk cId="1628509051" sldId="267"/>
        </pc:sldMkLst>
        <pc:spChg chg="mod">
          <ac:chgData name="Akeem Semper" userId="cc425854-bfb3-47ac-926f-09ad9d4095cc" providerId="ADAL" clId="{CCF0C090-329B-6742-96A9-0DC31FDB550A}" dt="2021-08-16T17:04:24.866" v="1123" actId="20577"/>
          <ac:spMkLst>
            <pc:docMk/>
            <pc:sldMk cId="1628509051" sldId="267"/>
            <ac:spMk id="2" creationId="{741B4CAF-D6D0-694A-AB61-2E1920E5C65E}"/>
          </ac:spMkLst>
        </pc:spChg>
        <pc:spChg chg="mod">
          <ac:chgData name="Akeem Semper" userId="cc425854-bfb3-47ac-926f-09ad9d4095cc" providerId="ADAL" clId="{CCF0C090-329B-6742-96A9-0DC31FDB550A}" dt="2021-08-16T17:05:49.312" v="1394" actId="27636"/>
          <ac:spMkLst>
            <pc:docMk/>
            <pc:sldMk cId="1628509051" sldId="267"/>
            <ac:spMk id="3" creationId="{960D9FBA-237B-9548-9F64-6A986A8CAD36}"/>
          </ac:spMkLst>
        </pc:spChg>
      </pc:sldChg>
      <pc:sldChg chg="modSp new mod">
        <pc:chgData name="Akeem Semper" userId="cc425854-bfb3-47ac-926f-09ad9d4095cc" providerId="ADAL" clId="{CCF0C090-329B-6742-96A9-0DC31FDB550A}" dt="2021-08-16T17:10:37.757" v="1606" actId="20577"/>
        <pc:sldMkLst>
          <pc:docMk/>
          <pc:sldMk cId="3809965160" sldId="268"/>
        </pc:sldMkLst>
        <pc:spChg chg="mod">
          <ac:chgData name="Akeem Semper" userId="cc425854-bfb3-47ac-926f-09ad9d4095cc" providerId="ADAL" clId="{CCF0C090-329B-6742-96A9-0DC31FDB550A}" dt="2021-08-16T17:09:18.146" v="1471" actId="5793"/>
          <ac:spMkLst>
            <pc:docMk/>
            <pc:sldMk cId="3809965160" sldId="268"/>
            <ac:spMk id="2" creationId="{C55526FF-0E91-564C-B45E-5EC85047EDC6}"/>
          </ac:spMkLst>
        </pc:spChg>
        <pc:spChg chg="mod">
          <ac:chgData name="Akeem Semper" userId="cc425854-bfb3-47ac-926f-09ad9d4095cc" providerId="ADAL" clId="{CCF0C090-329B-6742-96A9-0DC31FDB550A}" dt="2021-08-16T17:10:37.757" v="1606" actId="20577"/>
          <ac:spMkLst>
            <pc:docMk/>
            <pc:sldMk cId="3809965160" sldId="268"/>
            <ac:spMk id="3" creationId="{D6E7B9AF-722F-C146-92AC-365C584E33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91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9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9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4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1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42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9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6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C690A9-B0D7-3E4F-A958-E6FA8EDA03A0}" type="datetimeFigureOut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90A9-B0D7-3E4F-A958-E6FA8EDA03A0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4kyRyKyOpo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3C0-5470-B24D-B4B4-23075A8D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D315-1EAB-534F-8E06-BEE8B4650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F210-4E76-6243-A304-D6F0BC18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Concepts, New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2BFCC-BBE0-8647-A73E-5C088F9E2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That idea isn’t new (how do you predict if a restaurant will be good? If a job is worth applying for? If someone will date you?)</a:t>
            </a:r>
          </a:p>
          <a:p>
            <a:r>
              <a:rPr lang="en-US" dirty="0"/>
              <a:t>The scale, breadth, speed, and accuracy are new.</a:t>
            </a:r>
          </a:p>
        </p:txBody>
      </p:sp>
    </p:spTree>
    <p:extLst>
      <p:ext uri="{BB962C8B-B14F-4D97-AF65-F5344CB8AC3E}">
        <p14:creationId xmlns:p14="http://schemas.microsoft.com/office/powerpoint/2010/main" val="176780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4CAF-D6D0-694A-AB61-2E1920E5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Deep Learning Bit?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9FBA-237B-9548-9F64-6A986A8C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42564"/>
          </a:xfrm>
        </p:spPr>
        <p:txBody>
          <a:bodyPr>
            <a:normAutofit/>
          </a:bodyPr>
          <a:lstStyle/>
          <a:p>
            <a:r>
              <a:rPr lang="en-US" dirty="0"/>
              <a:t>Deep Learning uses neural networks – one type of algorithm of machine learning.</a:t>
            </a:r>
          </a:p>
          <a:p>
            <a:r>
              <a:rPr lang="en-US" dirty="0"/>
              <a:t>The DL algorithm can be replaced with linear regression, trees, or any other algorithm and the concepts are the same. </a:t>
            </a:r>
          </a:p>
        </p:txBody>
      </p:sp>
    </p:spTree>
    <p:extLst>
      <p:ext uri="{BB962C8B-B14F-4D97-AF65-F5344CB8AC3E}">
        <p14:creationId xmlns:p14="http://schemas.microsoft.com/office/powerpoint/2010/main" val="162850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BA67-7D49-EB4E-BAB8-9D1A6E05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D39A-FF08-CA4C-B93B-D8CA706B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 – Collect data on what we care about.</a:t>
            </a:r>
          </a:p>
          <a:p>
            <a:r>
              <a:rPr lang="en-US" dirty="0"/>
              <a:t>2 – ‘Clean’ that data up.</a:t>
            </a:r>
          </a:p>
          <a:p>
            <a:r>
              <a:rPr lang="en-US" dirty="0"/>
              <a:t>3 – Give the data to the algorithm to learn.</a:t>
            </a:r>
          </a:p>
          <a:p>
            <a:r>
              <a:rPr lang="en-US" dirty="0"/>
              <a:t>4 – Let the model generated from the algorithm make new predictions.</a:t>
            </a:r>
          </a:p>
        </p:txBody>
      </p:sp>
    </p:spTree>
    <p:extLst>
      <p:ext uri="{BB962C8B-B14F-4D97-AF65-F5344CB8AC3E}">
        <p14:creationId xmlns:p14="http://schemas.microsoft.com/office/powerpoint/2010/main" val="417132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26FF-0E91-564C-B45E-5EC85047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B9AF-722F-C146-92AC-365C584E3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several types of models using different algorithms.</a:t>
            </a:r>
          </a:p>
          <a:p>
            <a:r>
              <a:rPr lang="en-US" dirty="0"/>
              <a:t>Apply these models in different types </a:t>
            </a:r>
            <a:r>
              <a:rPr lang="en-US"/>
              <a:t>of predictions… </a:t>
            </a:r>
          </a:p>
        </p:txBody>
      </p:sp>
    </p:spTree>
    <p:extLst>
      <p:ext uri="{BB962C8B-B14F-4D97-AF65-F5344CB8AC3E}">
        <p14:creationId xmlns:p14="http://schemas.microsoft.com/office/powerpoint/2010/main" val="380996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D941-C40F-E47A-80A2-B7A41272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11CA-E1F0-3471-E462-35C565A4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9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77F3-FCE0-6B58-DFE3-2A427BE7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0803-B8C4-0425-1AD1-4BFE56D6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2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8330-2EBD-53EF-A01D-3F8DD9E0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C2F6-52E7-0C85-9EE2-A556D54D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6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063C-9F28-F14A-9F8C-59EE63FF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/>
              <a:t>this Cancer?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A566-68D7-3F49-B4F7-4CE4E8227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etecting Breast Cancer with Deep Learning | by Favio Vázquez | Towards  Data Science">
            <a:extLst>
              <a:ext uri="{FF2B5EF4-FFF2-40B4-BE49-F238E27FC236}">
                <a16:creationId xmlns:a16="http://schemas.microsoft.com/office/drawing/2014/main" id="{02F2F04D-319C-C548-9FFC-36C8184F0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391655"/>
            <a:ext cx="7943850" cy="532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02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26DD8-F5A7-0740-AF30-8DCC93F3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962902"/>
            <a:ext cx="3986212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How Risky is this driver?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redicting your casualties – how machine learning is revolutionizing  insurance pricing at AXA - Technology and Operations Management">
            <a:extLst>
              <a:ext uri="{FF2B5EF4-FFF2-40B4-BE49-F238E27FC236}">
                <a16:creationId xmlns:a16="http://schemas.microsoft.com/office/drawing/2014/main" id="{B4892820-0E5F-174A-A88E-E551117776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9126" y="-65791"/>
            <a:ext cx="7762874" cy="687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4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12C-3BD9-8F4B-B530-C9E75280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Going to Buy My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F3BE-D5BD-3A4C-90BE-3F65A9D88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achine learning for digital advertising">
            <a:extLst>
              <a:ext uri="{FF2B5EF4-FFF2-40B4-BE49-F238E27FC236}">
                <a16:creationId xmlns:a16="http://schemas.microsoft.com/office/drawing/2014/main" id="{4C85B1AA-D8AD-F343-9377-1548B107C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454276"/>
            <a:ext cx="9603275" cy="540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30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D3AE-FCA3-7A41-ADAC-A6F2D43D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Player Going to Excel in the NBA?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1B68-F3A4-F34F-9751-55F5B00D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Using Machine Learning to Find the 8 Types of Players in the NBA | by Alex  Cheng | Fastbreak Data | Medium">
            <a:extLst>
              <a:ext uri="{FF2B5EF4-FFF2-40B4-BE49-F238E27FC236}">
                <a16:creationId xmlns:a16="http://schemas.microsoft.com/office/drawing/2014/main" id="{1E904DCD-2CEF-6340-9DCB-B381C892E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9" y="1329136"/>
            <a:ext cx="11054854" cy="544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75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4D73-4FAC-4D41-86EA-C5F5CE0E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9DED-C62D-BC44-AB50-B3E70A73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66315"/>
          </a:xfrm>
        </p:spPr>
        <p:txBody>
          <a:bodyPr>
            <a:normAutofit/>
          </a:bodyPr>
          <a:lstStyle/>
          <a:p>
            <a:r>
              <a:rPr lang="en-US" dirty="0"/>
              <a:t>Computerized information systems allow us to capture massive amounts of data.</a:t>
            </a:r>
          </a:p>
          <a:p>
            <a:r>
              <a:rPr lang="en-US" dirty="0"/>
              <a:t>Machine learning is using computers to detect patterns and use those patterns to make predictions. </a:t>
            </a:r>
          </a:p>
        </p:txBody>
      </p:sp>
    </p:spTree>
    <p:extLst>
      <p:ext uri="{BB962C8B-B14F-4D97-AF65-F5344CB8AC3E}">
        <p14:creationId xmlns:p14="http://schemas.microsoft.com/office/powerpoint/2010/main" val="139313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C57B-29DA-E346-87A5-AF727225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12C2-629C-E64A-9DCE-02ACF5F7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tell the computer how to make predictions.</a:t>
            </a:r>
          </a:p>
          <a:p>
            <a:r>
              <a:rPr lang="en-US" dirty="0"/>
              <a:t>We give the computer old examples, it figures out how to make predictions itself. </a:t>
            </a:r>
          </a:p>
        </p:txBody>
      </p:sp>
    </p:spTree>
    <p:extLst>
      <p:ext uri="{BB962C8B-B14F-4D97-AF65-F5344CB8AC3E}">
        <p14:creationId xmlns:p14="http://schemas.microsoft.com/office/powerpoint/2010/main" val="306568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764B-46B4-4746-99C6-595B6CC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Done this Already….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11C5-D336-394B-AFB4-543B716E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Scatter plots | Foundations of AI &amp;amp; ML">
            <a:extLst>
              <a:ext uri="{FF2B5EF4-FFF2-40B4-BE49-F238E27FC236}">
                <a16:creationId xmlns:a16="http://schemas.microsoft.com/office/drawing/2014/main" id="{E35BD43B-2C9A-FF47-8188-E43ACC383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1542473"/>
            <a:ext cx="10963275" cy="531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9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5FF6-D342-9740-ABFB-3AE0618B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descr="The wonderful and terrifying implications of computers that can learn | Jeremy Howard">
            <a:hlinkClick r:id="" action="ppaction://media"/>
            <a:extLst>
              <a:ext uri="{FF2B5EF4-FFF2-40B4-BE49-F238E27FC236}">
                <a16:creationId xmlns:a16="http://schemas.microsoft.com/office/drawing/2014/main" id="{EB5C5787-1192-784A-BD35-3EFF9D64A7D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2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45</TotalTime>
  <Words>264</Words>
  <Application>Microsoft Macintosh PowerPoint</Application>
  <PresentationFormat>Widescreen</PresentationFormat>
  <Paragraphs>29</Paragraphs>
  <Slides>16</Slides>
  <Notes>0</Notes>
  <HiddenSlides>1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Machine Learning</vt:lpstr>
      <vt:lpstr>Is this Cancer?</vt:lpstr>
      <vt:lpstr>How Risky is this driver?</vt:lpstr>
      <vt:lpstr>Who’s Going to Buy My Product?</vt:lpstr>
      <vt:lpstr>Is this Player Going to Excel in the NBA?</vt:lpstr>
      <vt:lpstr>Machine Learning</vt:lpstr>
      <vt:lpstr>What’s the Key?</vt:lpstr>
      <vt:lpstr>You’ve Done this Already….</vt:lpstr>
      <vt:lpstr>PowerPoint Presentation</vt:lpstr>
      <vt:lpstr>Old Concepts, New Applications</vt:lpstr>
      <vt:lpstr>What’s this Deep Learning Bit?</vt:lpstr>
      <vt:lpstr>The Process is Simple</vt:lpstr>
      <vt:lpstr>What are We going to do…</vt:lpstr>
      <vt:lpstr>Data for Modelling</vt:lpstr>
      <vt:lpstr>Models and algorithms</vt:lpstr>
      <vt:lpstr>Model Fitting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</cp:revision>
  <dcterms:created xsi:type="dcterms:W3CDTF">2021-08-16T15:15:58Z</dcterms:created>
  <dcterms:modified xsi:type="dcterms:W3CDTF">2023-01-07T19:02:52Z</dcterms:modified>
</cp:coreProperties>
</file>