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57" r:id="rId4"/>
    <p:sldId id="262" r:id="rId5"/>
    <p:sldId id="272" r:id="rId6"/>
    <p:sldId id="259" r:id="rId7"/>
    <p:sldId id="258" r:id="rId8"/>
    <p:sldId id="263" r:id="rId9"/>
    <p:sldId id="267" r:id="rId10"/>
    <p:sldId id="273" r:id="rId11"/>
    <p:sldId id="266" r:id="rId12"/>
    <p:sldId id="265" r:id="rId13"/>
    <p:sldId id="269" r:id="rId14"/>
    <p:sldId id="260" r:id="rId15"/>
    <p:sldId id="268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7"/>
    <p:restoredTop sz="96327"/>
  </p:normalViewPr>
  <p:slideViewPr>
    <p:cSldViewPr snapToGrid="0">
      <p:cViewPr varScale="1">
        <p:scale>
          <a:sx n="143" d="100"/>
          <a:sy n="143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561F-04B6-F3E3-C2EE-F0626027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9D97-D0AB-1E5B-75CC-31C801BE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Lab/GitHub:</a:t>
            </a:r>
          </a:p>
          <a:p>
            <a:pPr lvl="1"/>
            <a:r>
              <a:rPr lang="en-US" dirty="0"/>
              <a:t>Pull/sync to get updates I made (correction to test harness from end of last class). </a:t>
            </a:r>
          </a:p>
          <a:p>
            <a:pPr lvl="1"/>
            <a:r>
              <a:rPr lang="en-US" dirty="0"/>
              <a:t>Up to Lab 2 is updated and (hopefully) working ok. `</a:t>
            </a:r>
          </a:p>
          <a:p>
            <a:r>
              <a:rPr lang="en-US" dirty="0"/>
              <a:t>Today – Functions (P4E ch4, TP ch3):</a:t>
            </a:r>
          </a:p>
          <a:p>
            <a:pPr lvl="1"/>
            <a:r>
              <a:rPr lang="en-US" dirty="0"/>
              <a:t>Intro to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9BA2-77A1-05C0-C3E2-0E25042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3D49-0A3F-37D1-FB1F-B92CDAF4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51" y="2241774"/>
            <a:ext cx="5537049" cy="3450613"/>
          </a:xfrm>
        </p:spPr>
        <p:txBody>
          <a:bodyPr>
            <a:normAutofit/>
          </a:bodyPr>
          <a:lstStyle/>
          <a:p>
            <a:r>
              <a:rPr lang="en-US" dirty="0"/>
              <a:t>We often call the inputs to functions either parameters or arguments. </a:t>
            </a:r>
          </a:p>
          <a:p>
            <a:pPr lvl="1"/>
            <a:r>
              <a:rPr lang="en-US" dirty="0"/>
              <a:t>Often used interchangeably. 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The variable in the function definition. 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values provided when the function is called. </a:t>
            </a:r>
          </a:p>
        </p:txBody>
      </p:sp>
      <p:pic>
        <p:nvPicPr>
          <p:cNvPr id="2050" name="Picture 2" descr="language agnostic - What's the difference between an argument and a  parameter? - Stack Overflow">
            <a:extLst>
              <a:ext uri="{FF2B5EF4-FFF2-40B4-BE49-F238E27FC236}">
                <a16:creationId xmlns:a16="http://schemas.microsoft.com/office/drawing/2014/main" id="{B8413CE5-679D-F96F-7A6F-91023407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556" y="2439894"/>
            <a:ext cx="6067744" cy="27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F04-9F67-5065-02FF-13D8B5B3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Functions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A65D-C016-E710-389B-4F0BB034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functions we use are all written somewhere:</a:t>
            </a:r>
          </a:p>
          <a:p>
            <a:pPr lvl="1"/>
            <a:r>
              <a:rPr lang="en-US" dirty="0"/>
              <a:t>The ones we write in our code. </a:t>
            </a:r>
          </a:p>
          <a:p>
            <a:pPr lvl="1"/>
            <a:r>
              <a:rPr lang="en-US" dirty="0"/>
              <a:t>The methods that are part of an object class (upper for string, sort for a list,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Methods that are in some other module that we import (</a:t>
            </a:r>
            <a:r>
              <a:rPr lang="en-US" dirty="0" err="1"/>
              <a:t>math.sqrt</a:t>
            </a:r>
            <a:r>
              <a:rPr lang="en-US" dirty="0"/>
              <a:t>, </a:t>
            </a:r>
            <a:r>
              <a:rPr lang="en-US" dirty="0" err="1"/>
              <a:t>random.randint</a:t>
            </a:r>
            <a:r>
              <a:rPr lang="en-US" dirty="0"/>
              <a:t>(), etc..)</a:t>
            </a:r>
          </a:p>
          <a:p>
            <a:r>
              <a:rPr lang="en-US" dirty="0"/>
              <a:t>Calling the functions can be different:</a:t>
            </a:r>
          </a:p>
          <a:p>
            <a:pPr lvl="1"/>
            <a:r>
              <a:rPr lang="en-US" dirty="0"/>
              <a:t>Internal methods: OBJECT.FUNCTION()</a:t>
            </a:r>
          </a:p>
          <a:p>
            <a:pPr lvl="2"/>
            <a:r>
              <a:rPr lang="en-US" dirty="0"/>
              <a:t>We are going inside that object and getting the “function” part of it to run. </a:t>
            </a:r>
          </a:p>
          <a:p>
            <a:pPr lvl="2"/>
            <a:r>
              <a:rPr lang="en-US" dirty="0"/>
              <a:t>E.g. “some </a:t>
            </a:r>
            <a:r>
              <a:rPr lang="en-US" dirty="0" err="1"/>
              <a:t>text”.upper</a:t>
            </a:r>
            <a:r>
              <a:rPr lang="en-US" dirty="0"/>
              <a:t>() gets that upper function as “part of” the “some text” object. </a:t>
            </a:r>
          </a:p>
          <a:p>
            <a:pPr lvl="1"/>
            <a:r>
              <a:rPr lang="en-US" dirty="0"/>
              <a:t>Outside functions: [</a:t>
            </a:r>
            <a:r>
              <a:rPr lang="en-US" dirty="0" err="1"/>
              <a:t>library_name</a:t>
            </a:r>
            <a:r>
              <a:rPr lang="en-US" dirty="0"/>
              <a:t>].FUNCTION(OBJECT)</a:t>
            </a:r>
          </a:p>
          <a:p>
            <a:pPr lvl="2"/>
            <a:r>
              <a:rPr lang="en-US" dirty="0"/>
              <a:t>We are getting a function from some outside place, then calling it with our data. 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math.sqrt</a:t>
            </a:r>
            <a:r>
              <a:rPr lang="en-US" dirty="0"/>
              <a:t>() gets the sqrt function from the math library and runs it. </a:t>
            </a:r>
          </a:p>
        </p:txBody>
      </p:sp>
    </p:spTree>
    <p:extLst>
      <p:ext uri="{BB962C8B-B14F-4D97-AF65-F5344CB8AC3E}">
        <p14:creationId xmlns:p14="http://schemas.microsoft.com/office/powerpoint/2010/main" val="30416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FC27-BE8E-2EA0-23C9-04F1C9DF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38B8-0C6A-9695-836A-FD8574B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type(ARGUMNET)</a:t>
            </a:r>
          </a:p>
        </p:txBody>
      </p:sp>
    </p:spTree>
    <p:extLst>
      <p:ext uri="{BB962C8B-B14F-4D97-AF65-F5344CB8AC3E}">
        <p14:creationId xmlns:p14="http://schemas.microsoft.com/office/powerpoint/2010/main" val="182739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BB1C-2403-AF26-8A76-E1E7C1C6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A38-8DF4-B2F1-17E5-9EF203F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28191"/>
            <a:ext cx="10217426" cy="4125289"/>
          </a:xfrm>
        </p:spPr>
        <p:txBody>
          <a:bodyPr/>
          <a:lstStyle/>
          <a:p>
            <a:r>
              <a:rPr lang="en-US" dirty="0"/>
              <a:t>Reusability – we can write code to do Task X once and reuse it anywhere. </a:t>
            </a:r>
          </a:p>
          <a:p>
            <a:r>
              <a:rPr lang="en-US" dirty="0"/>
              <a:t>Testability – we can test a function by providing inputs/outputs, and trust it works after that. </a:t>
            </a:r>
          </a:p>
          <a:p>
            <a:r>
              <a:rPr lang="en-US" dirty="0"/>
              <a:t>Modularity/Upgradability – we can swap out one function for another one easily. </a:t>
            </a:r>
          </a:p>
          <a:p>
            <a:r>
              <a:rPr lang="en-US" dirty="0"/>
              <a:t>Divisibility – it is easy to assign a function to one developer to write. </a:t>
            </a:r>
          </a:p>
          <a:p>
            <a:r>
              <a:rPr lang="en-US" dirty="0"/>
              <a:t>Readability – our code is cleaner, as most of the details are abstracted away in functions. </a:t>
            </a:r>
          </a:p>
        </p:txBody>
      </p:sp>
    </p:spTree>
    <p:extLst>
      <p:ext uri="{BB962C8B-B14F-4D97-AF65-F5344CB8AC3E}">
        <p14:creationId xmlns:p14="http://schemas.microsoft.com/office/powerpoint/2010/main" val="277212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02D-064C-4FD1-2214-1924904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are Simple!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1757-57D4-8FF5-5AA7-E45BA507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75" y="2015732"/>
            <a:ext cx="3340359" cy="3450613"/>
          </a:xfrm>
        </p:spPr>
        <p:txBody>
          <a:bodyPr/>
          <a:lstStyle/>
          <a:p>
            <a:r>
              <a:rPr lang="en-US" dirty="0"/>
              <a:t>Any defined process is likely an algorithm. </a:t>
            </a:r>
          </a:p>
          <a:p>
            <a:r>
              <a:rPr lang="en-US" dirty="0"/>
              <a:t>E.g. making coffee, starting the lawnmower, sorting items in a list,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Inputs and outputs can map to a function directly. </a:t>
            </a:r>
          </a:p>
        </p:txBody>
      </p:sp>
      <p:pic>
        <p:nvPicPr>
          <p:cNvPr id="1026" name="Picture 2" descr="What Is An Algorithm? [Everything to know]">
            <a:extLst>
              <a:ext uri="{FF2B5EF4-FFF2-40B4-BE49-F238E27FC236}">
                <a16:creationId xmlns:a16="http://schemas.microsoft.com/office/drawing/2014/main" id="{8CB68FD9-2B28-00C9-CE1B-FB5B7076E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t="27031" r="14668" b="20292"/>
          <a:stretch/>
        </p:blipFill>
        <p:spPr bwMode="auto">
          <a:xfrm>
            <a:off x="0" y="2015732"/>
            <a:ext cx="8770776" cy="361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9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Parameters/Arguments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18581</TotalTime>
  <Words>1317</Words>
  <Application>Microsoft Macintosh PowerPoint</Application>
  <PresentationFormat>Widescreen</PresentationFormat>
  <Paragraphs>110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Functions</vt:lpstr>
      <vt:lpstr>What are Functions?</vt:lpstr>
      <vt:lpstr>Algorithms</vt:lpstr>
      <vt:lpstr>Algorithms are Simple!</vt:lpstr>
      <vt:lpstr>Function Syntax</vt:lpstr>
      <vt:lpstr>Functional Benefits</vt:lpstr>
      <vt:lpstr>Parameters/Arguments</vt:lpstr>
      <vt:lpstr>PowerPoint Presentation</vt:lpstr>
      <vt:lpstr>Parameters vs Arguments</vt:lpstr>
      <vt:lpstr>Variable Scope</vt:lpstr>
      <vt:lpstr>Fruitful vs. Void Functions</vt:lpstr>
      <vt:lpstr>Where do Functions Come From?</vt:lpstr>
      <vt:lpstr>Function “Targets”</vt:lpstr>
      <vt:lpstr>Function Targets</vt:lpstr>
      <vt:lpstr>Why Functions?</vt:lpstr>
      <vt:lpstr>Where to use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16</cp:revision>
  <dcterms:created xsi:type="dcterms:W3CDTF">2023-09-07T16:44:48Z</dcterms:created>
  <dcterms:modified xsi:type="dcterms:W3CDTF">2024-09-17T17:43:44Z</dcterms:modified>
</cp:coreProperties>
</file>