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9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2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6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2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2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4B5F-A080-A345-B738-2F0239A2B5B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0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11DD-F22F-160C-7F0C-F823F740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6776-8385-38B2-22DA-A418DF467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6346"/>
          </a:xfrm>
        </p:spPr>
        <p:txBody>
          <a:bodyPr/>
          <a:lstStyle/>
          <a:p>
            <a:r>
              <a:rPr lang="en-US" dirty="0"/>
              <a:t>Lab solutions are in the repository. </a:t>
            </a:r>
          </a:p>
          <a:p>
            <a:r>
              <a:rPr lang="en-US" dirty="0"/>
              <a:t>Nov 2 class is cancelled for the conference. </a:t>
            </a:r>
          </a:p>
          <a:p>
            <a:pPr lvl="1"/>
            <a:r>
              <a:rPr lang="en-US" dirty="0"/>
              <a:t>We’ll do the test the following Tuesday, pending your objections.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r>
              <a:rPr lang="en-US" dirty="0"/>
              <a:t> – bulk arguments. Easy and simple. </a:t>
            </a:r>
          </a:p>
          <a:p>
            <a:pPr lvl="1"/>
            <a:r>
              <a:rPr lang="en-US" dirty="0"/>
              <a:t>Poker Card/Deck/Hand.</a:t>
            </a:r>
          </a:p>
          <a:p>
            <a:pPr lvl="2"/>
            <a:r>
              <a:rPr lang="en-US" dirty="0"/>
              <a:t>A realistic-</a:t>
            </a:r>
            <a:r>
              <a:rPr lang="en-US" dirty="0" err="1"/>
              <a:t>ish</a:t>
            </a:r>
            <a:r>
              <a:rPr lang="en-US" dirty="0"/>
              <a:t> example. </a:t>
            </a:r>
          </a:p>
          <a:p>
            <a:pPr lvl="2"/>
            <a:r>
              <a:rPr lang="en-US" dirty="0"/>
              <a:t>A good chance to work through an open ended problem. </a:t>
            </a:r>
          </a:p>
          <a:p>
            <a:pPr lvl="2"/>
            <a:r>
              <a:rPr lang="en-US" dirty="0"/>
              <a:t>We’ll carry this on later, as we get some more tools.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AE7BD-FE17-673E-9A55-25C361B4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5205"/>
            <a:ext cx="3505200" cy="34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8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F221-4540-09C5-E64F-8A8D3250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Large-</a:t>
            </a:r>
            <a:r>
              <a:rPr lang="en-US" dirty="0" err="1"/>
              <a:t>ish</a:t>
            </a:r>
            <a:r>
              <a:rPr lang="en-US" dirty="0"/>
              <a:t> Inheritance/Class/Function/Fun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7A344-F85A-1F76-F19C-F495A709C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C36B-77DF-19A8-7D4A-FA26DBF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6B46-D265-D762-F8FC-A381DC04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We’re pretty used to seeing arguments for functions. </a:t>
            </a:r>
          </a:p>
          <a:p>
            <a:r>
              <a:rPr lang="en-US" dirty="0"/>
              <a:t>We can divide up the arguments into two subgroups:</a:t>
            </a:r>
          </a:p>
          <a:p>
            <a:pPr lvl="1"/>
            <a:r>
              <a:rPr lang="en-US" dirty="0"/>
              <a:t>Unnamed or non-keyword ones</a:t>
            </a:r>
          </a:p>
          <a:p>
            <a:pPr lvl="1"/>
            <a:r>
              <a:rPr lang="en-US" dirty="0"/>
              <a:t>Named Arguments.</a:t>
            </a:r>
          </a:p>
          <a:p>
            <a:r>
              <a:rPr lang="en-US" dirty="0"/>
              <a:t>Non-keyword arguments are those that have no label. </a:t>
            </a:r>
          </a:p>
          <a:p>
            <a:pPr lvl="1"/>
            <a:r>
              <a:rPr lang="en-US" dirty="0"/>
              <a:t>E.g. sum(a, b)</a:t>
            </a:r>
          </a:p>
          <a:p>
            <a:r>
              <a:rPr lang="en-US" dirty="0"/>
              <a:t>Keyword arguments have a label. </a:t>
            </a:r>
          </a:p>
          <a:p>
            <a:pPr lvl="1"/>
            <a:r>
              <a:rPr lang="en-US" dirty="0"/>
              <a:t>E.g. sum(</a:t>
            </a:r>
            <a:r>
              <a:rPr lang="en-US" dirty="0" err="1"/>
              <a:t>num_a</a:t>
            </a:r>
            <a:r>
              <a:rPr lang="en-US" dirty="0"/>
              <a:t> = a, </a:t>
            </a:r>
            <a:r>
              <a:rPr lang="en-US" dirty="0" err="1"/>
              <a:t>num_b</a:t>
            </a:r>
            <a:r>
              <a:rPr lang="en-US" dirty="0"/>
              <a:t>=b)</a:t>
            </a:r>
          </a:p>
        </p:txBody>
      </p:sp>
    </p:spTree>
    <p:extLst>
      <p:ext uri="{BB962C8B-B14F-4D97-AF65-F5344CB8AC3E}">
        <p14:creationId xmlns:p14="http://schemas.microsoft.com/office/powerpoint/2010/main" val="232483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AC2-5AF3-0D8A-1D89-F8C963A3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33E4-0828-0794-E0B0-757935C8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7685"/>
          </a:xfrm>
        </p:spPr>
        <p:txBody>
          <a:bodyPr/>
          <a:lstStyle/>
          <a:p>
            <a:r>
              <a:rPr lang="en-US" dirty="0"/>
              <a:t>The *</a:t>
            </a:r>
            <a:r>
              <a:rPr lang="en-US" dirty="0" err="1"/>
              <a:t>args</a:t>
            </a:r>
            <a:r>
              <a:rPr lang="en-US" dirty="0"/>
              <a:t> argument accepts an arbitrary number of items and packages them into a tuple.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args</a:t>
            </a:r>
            <a:r>
              <a:rPr lang="en-US" dirty="0"/>
              <a:t> part can be anything, the star does the magic. </a:t>
            </a:r>
          </a:p>
          <a:p>
            <a:r>
              <a:rPr lang="en-US" dirty="0"/>
              <a:t>Inside the function </a:t>
            </a:r>
            <a:r>
              <a:rPr lang="en-US" dirty="0" err="1"/>
              <a:t>args</a:t>
            </a:r>
            <a:r>
              <a:rPr lang="en-US" dirty="0"/>
              <a:t> is a tuple of however many items are in the argument. </a:t>
            </a:r>
          </a:p>
          <a:p>
            <a:r>
              <a:rPr lang="en-US" dirty="0"/>
              <a:t>Useful for when there are lots of “the same” thing, and we are totally, adding, appending,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commonly do a for each item in </a:t>
            </a:r>
            <a:r>
              <a:rPr lang="en-US" dirty="0" err="1"/>
              <a:t>args</a:t>
            </a:r>
            <a:r>
              <a:rPr lang="en-US" dirty="0"/>
              <a:t>… type of loop to deal with the arguments. </a:t>
            </a:r>
          </a:p>
        </p:txBody>
      </p:sp>
    </p:spTree>
    <p:extLst>
      <p:ext uri="{BB962C8B-B14F-4D97-AF65-F5344CB8AC3E}">
        <p14:creationId xmlns:p14="http://schemas.microsoft.com/office/powerpoint/2010/main" val="185135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58FE-5C65-6C96-68E8-3FA6E14E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8CB6-367B-0CA5-802C-F2F04693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 is </a:t>
            </a:r>
            <a:r>
              <a:rPr lang="en-US" dirty="0" err="1"/>
              <a:t>args</a:t>
            </a:r>
            <a:r>
              <a:rPr lang="en-US" dirty="0"/>
              <a:t>’ buddy, it works in the same way except it takes in named arguments and produces a dictionary of arguments. </a:t>
            </a:r>
          </a:p>
          <a:p>
            <a:pPr lvl="1"/>
            <a:r>
              <a:rPr lang="en-US" dirty="0"/>
              <a:t>The name of the argument is the key, the value is the value. </a:t>
            </a:r>
          </a:p>
          <a:p>
            <a:r>
              <a:rPr lang="en-US" dirty="0"/>
              <a:t>Useful for when we have a large number of optional settings.</a:t>
            </a:r>
          </a:p>
          <a:p>
            <a:pPr lvl="1"/>
            <a:r>
              <a:rPr lang="en-US" dirty="0"/>
              <a:t>E.g. graphing functions often take lots of options for color, style, line width,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910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7B0A-595F-B56A-4AB7-5C0CE28F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5EF9-C1EE-AC92-35A8-93633853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4"/>
            <a:ext cx="5597612" cy="4125574"/>
          </a:xfrm>
        </p:spPr>
        <p:txBody>
          <a:bodyPr>
            <a:normAutofit/>
          </a:bodyPr>
          <a:lstStyle/>
          <a:p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r>
              <a:rPr lang="en-US" dirty="0"/>
              <a:t> must go in a specific order in arguments. </a:t>
            </a:r>
          </a:p>
          <a:p>
            <a:r>
              <a:rPr lang="en-US" dirty="0"/>
              <a:t>Order:</a:t>
            </a:r>
          </a:p>
          <a:p>
            <a:pPr lvl="1"/>
            <a:r>
              <a:rPr lang="en-US" dirty="0"/>
              <a:t>Unnamed arguments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Named arguments (e.g. </a:t>
            </a:r>
            <a:r>
              <a:rPr lang="en-US" dirty="0" err="1"/>
              <a:t>isNegative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  <a:p>
            <a:r>
              <a:rPr lang="en-US" dirty="0"/>
              <a:t>This order is a universal rule. </a:t>
            </a:r>
          </a:p>
        </p:txBody>
      </p:sp>
      <p:pic>
        <p:nvPicPr>
          <p:cNvPr id="1026" name="Picture 2" descr="args-kwargs-05-err">
            <a:extLst>
              <a:ext uri="{FF2B5EF4-FFF2-40B4-BE49-F238E27FC236}">
                <a16:creationId xmlns:a16="http://schemas.microsoft.com/office/drawing/2014/main" id="{915B4338-BF7A-14C2-AB02-094366AE2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85"/>
          <a:stretch/>
        </p:blipFill>
        <p:spPr bwMode="auto">
          <a:xfrm>
            <a:off x="6096000" y="1329136"/>
            <a:ext cx="6002853" cy="51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8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4D67-BF4D-AD60-7358-C59D8808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Arguments, </a:t>
            </a:r>
            <a:r>
              <a:rPr lang="en-US" dirty="0" err="1"/>
              <a:t>Args</a:t>
            </a:r>
            <a:r>
              <a:rPr lang="en-US" dirty="0"/>
              <a:t>, and 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54D3-2612-E058-A119-83C8C784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r>
              <a:rPr lang="en-US" dirty="0"/>
              <a:t> are ways to package arguments more seamlessly. </a:t>
            </a:r>
          </a:p>
          <a:p>
            <a:r>
              <a:rPr lang="en-US" dirty="0"/>
              <a:t>They don’t do anything different, just with less work. </a:t>
            </a:r>
          </a:p>
          <a:p>
            <a:pPr lvl="1"/>
            <a:r>
              <a:rPr lang="en-US" dirty="0"/>
              <a:t>You could manually pass a list/</a:t>
            </a:r>
            <a:r>
              <a:rPr lang="en-US" dirty="0" err="1"/>
              <a:t>dict</a:t>
            </a:r>
            <a:r>
              <a:rPr lang="en-US" dirty="0"/>
              <a:t> easily without using them if desired. </a:t>
            </a:r>
          </a:p>
          <a:p>
            <a:r>
              <a:rPr lang="en-US" dirty="0"/>
              <a:t>Common in scenarios where: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: expectation of a data structure of data, # of elements irrespective. E.g. sum, std.  </a:t>
            </a:r>
          </a:p>
          <a:p>
            <a:pPr lvl="1"/>
            <a:r>
              <a:rPr lang="en-US" dirty="0" err="1"/>
              <a:t>Kwargs</a:t>
            </a:r>
            <a:r>
              <a:rPr lang="en-US" dirty="0"/>
              <a:t>: lots of less used arguments. E.g. display options in seaborn. </a:t>
            </a:r>
          </a:p>
          <a:p>
            <a:r>
              <a:rPr lang="en-US" dirty="0"/>
              <a:t>The argument order is something that always applies. </a:t>
            </a:r>
          </a:p>
          <a:p>
            <a:pPr lvl="1"/>
            <a:r>
              <a:rPr lang="en-US" dirty="0"/>
              <a:t>Unnamed, </a:t>
            </a:r>
            <a:r>
              <a:rPr lang="en-US" dirty="0" err="1"/>
              <a:t>args</a:t>
            </a:r>
            <a:r>
              <a:rPr lang="en-US" dirty="0"/>
              <a:t>, named, </a:t>
            </a:r>
            <a:r>
              <a:rPr lang="en-US" dirty="0" err="1"/>
              <a:t>kwargs</a:t>
            </a:r>
            <a:r>
              <a:rPr lang="en-US" dirty="0"/>
              <a:t> if using </a:t>
            </a:r>
            <a:r>
              <a:rPr lang="en-US" dirty="0" err="1"/>
              <a:t>args</a:t>
            </a:r>
            <a:r>
              <a:rPr lang="en-US" dirty="0"/>
              <a:t>/</a:t>
            </a:r>
            <a:r>
              <a:rPr lang="en-US" dirty="0" err="1"/>
              <a:t>kwargs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Unnamed, named if only using regular arguments. </a:t>
            </a:r>
          </a:p>
        </p:txBody>
      </p:sp>
    </p:spTree>
    <p:extLst>
      <p:ext uri="{BB962C8B-B14F-4D97-AF65-F5344CB8AC3E}">
        <p14:creationId xmlns:p14="http://schemas.microsoft.com/office/powerpoint/2010/main" val="17689774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3805</TotalTime>
  <Words>487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Housekeeping</vt:lpstr>
      <vt:lpstr>Args and Kwargs &amp; Large-ish Inheritance/Class/Function/Fun Exercise</vt:lpstr>
      <vt:lpstr>Function Arguments</vt:lpstr>
      <vt:lpstr>*Args</vt:lpstr>
      <vt:lpstr>**kwargs</vt:lpstr>
      <vt:lpstr>Order</vt:lpstr>
      <vt:lpstr>Arguments, Args, and Kwargs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Args and Kwargs Large-ish Inheritance/Class/Function/Fun Exercise</dc:title>
  <dc:creator>Akeem Semper</dc:creator>
  <cp:lastModifiedBy>Akeem Semper</cp:lastModifiedBy>
  <cp:revision>5</cp:revision>
  <dcterms:created xsi:type="dcterms:W3CDTF">2023-10-26T01:21:26Z</dcterms:created>
  <dcterms:modified xsi:type="dcterms:W3CDTF">2024-10-10T17:48:11Z</dcterms:modified>
</cp:coreProperties>
</file>