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7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7102</TotalTime>
  <Words>918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Functions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Fruitful vs. Void Functions</vt:lpstr>
      <vt:lpstr>Function “Targets”</vt:lpstr>
      <vt:lpstr>Where to use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7</cp:revision>
  <dcterms:created xsi:type="dcterms:W3CDTF">2023-09-07T16:44:48Z</dcterms:created>
  <dcterms:modified xsi:type="dcterms:W3CDTF">2023-09-12T15:07:45Z</dcterms:modified>
</cp:coreProperties>
</file>