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5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7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8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DA60-E385-3E40-B817-355F98A4F6E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C79916-B95D-4A4D-9574-6D47FF09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FE49-423D-5412-89B3-4DA13A2DB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7C5C-8EDB-9AB9-9BFE-911244F48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00A-77DA-A6F1-DC00-AF3ED35F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8AB0-9925-4DA9-4B7F-5D686794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Assignment 2 Work Time:</a:t>
            </a:r>
          </a:p>
          <a:p>
            <a:pPr lvl="1"/>
            <a:r>
              <a:rPr lang="en-US" dirty="0"/>
              <a:t>Try to get the general structure (classes, their relationship, basics of what needs to happen) in place while you can ask questions. </a:t>
            </a:r>
          </a:p>
          <a:p>
            <a:pPr lvl="1"/>
            <a:r>
              <a:rPr lang="en-US" dirty="0"/>
              <a:t>Build incrementally – can you add one piece of functionality, and do you have a way (like a print) to check. </a:t>
            </a:r>
          </a:p>
          <a:p>
            <a:r>
              <a:rPr lang="en-US" dirty="0"/>
              <a:t>Other questions:</a:t>
            </a:r>
          </a:p>
          <a:p>
            <a:pPr lvl="1"/>
            <a:r>
              <a:rPr lang="en-US" dirty="0"/>
              <a:t>If any aspect doesn’t make sense, please ask and we can walk through some examples. </a:t>
            </a:r>
          </a:p>
          <a:p>
            <a:pPr lvl="1"/>
            <a:r>
              <a:rPr lang="en-US" dirty="0"/>
              <a:t>E.g. lab stuff, workbook stuff, </a:t>
            </a:r>
            <a:r>
              <a:rPr lang="en-US" dirty="0" err="1"/>
              <a:t>etc</a:t>
            </a:r>
            <a:r>
              <a:rPr lang="en-US" dirty="0"/>
              <a:t>… some of these concepts are not super intuitive, and make more sense after coming back to them. Please ask if you have anything that </a:t>
            </a:r>
            <a:r>
              <a:rPr lang="en-US"/>
              <a:t>you’re confused 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67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3080</TotalTime>
  <Words>120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</cp:revision>
  <dcterms:created xsi:type="dcterms:W3CDTF">2023-11-22T16:03:10Z</dcterms:created>
  <dcterms:modified xsi:type="dcterms:W3CDTF">2023-11-24T19:23:40Z</dcterms:modified>
</cp:coreProperties>
</file>