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0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5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3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D0BA-9BC2-3D4F-A239-E24B5D2D324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C3CB-C743-6146-BB61-519D2D90B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Error, Bias,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57545-AF83-7841-8BF2-E417523D7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792B-08BF-2740-ACD9-61F93A04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BF44-1B3D-5341-BADA-7015DD97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470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506A-6708-164F-B33E-FD9D6CC8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Error – Model Assumes Linear</a:t>
            </a:r>
            <a:br>
              <a:rPr lang="en-US" dirty="0"/>
            </a:br>
            <a:r>
              <a:rPr lang="en-US" dirty="0"/>
              <a:t>Model is Underfitted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93FA-BE41-F74E-8956-0693E361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imple Linear Regression, Cost Function &amp;amp; Gradient Descent | by Sanathkumar  Sunkad | Analytics Vidhya | Medium">
            <a:extLst>
              <a:ext uri="{FF2B5EF4-FFF2-40B4-BE49-F238E27FC236}">
                <a16:creationId xmlns:a16="http://schemas.microsoft.com/office/drawing/2014/main" id="{20A094C7-5F0B-9249-A72F-8364C65E4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/>
          <a:stretch/>
        </p:blipFill>
        <p:spPr bwMode="auto">
          <a:xfrm>
            <a:off x="2745259" y="2015732"/>
            <a:ext cx="6701481" cy="45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2664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dirty="0"/>
              <a:t>Regularization. (E.g. tree pruning and regularization in 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11915</TotalTime>
  <Words>299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Error, Bias, Variance</vt:lpstr>
      <vt:lpstr>Error in predictive modeling</vt:lpstr>
      <vt:lpstr>Bias Error – Model Assumes Linear Model is Underfitted</vt:lpstr>
      <vt:lpstr>Variance Error – Tree that is Overfitted </vt:lpstr>
      <vt:lpstr>Balancing Act</vt:lpstr>
      <vt:lpstr>Bias Variance Tradeoff</vt:lpstr>
      <vt:lpstr>Finding the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2022-01-10T17:36:46Z</dcterms:created>
  <dcterms:modified xsi:type="dcterms:W3CDTF">2023-02-15T17:07:19Z</dcterms:modified>
</cp:coreProperties>
</file>