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0" r:id="rId1"/>
  </p:sldMasterIdLst>
  <p:notesMasterIdLst>
    <p:notesMasterId r:id="rId25"/>
  </p:notesMasterIdLst>
  <p:handoutMasterIdLst>
    <p:handoutMasterId r:id="rId26"/>
  </p:handoutMasterIdLst>
  <p:sldIdLst>
    <p:sldId id="270" r:id="rId2"/>
    <p:sldId id="273" r:id="rId3"/>
    <p:sldId id="567" r:id="rId4"/>
    <p:sldId id="484" r:id="rId5"/>
    <p:sldId id="485" r:id="rId6"/>
    <p:sldId id="620" r:id="rId7"/>
    <p:sldId id="259" r:id="rId8"/>
    <p:sldId id="504" r:id="rId9"/>
    <p:sldId id="505" r:id="rId10"/>
    <p:sldId id="621" r:id="rId11"/>
    <p:sldId id="617" r:id="rId12"/>
    <p:sldId id="618" r:id="rId13"/>
    <p:sldId id="619" r:id="rId14"/>
    <p:sldId id="622" r:id="rId15"/>
    <p:sldId id="260" r:id="rId16"/>
    <p:sldId id="426" r:id="rId17"/>
    <p:sldId id="623" r:id="rId18"/>
    <p:sldId id="367" r:id="rId19"/>
    <p:sldId id="263" r:id="rId20"/>
    <p:sldId id="264" r:id="rId21"/>
    <p:sldId id="265" r:id="rId22"/>
    <p:sldId id="266" r:id="rId23"/>
    <p:sldId id="624" r:id="rId24"/>
  </p:sldIdLst>
  <p:sldSz cx="9144000" cy="6858000" type="screen4x3"/>
  <p:notesSz cx="9283700" cy="6997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CC0066"/>
    <a:srgbClr val="FFFF00"/>
    <a:srgbClr val="008000"/>
    <a:srgbClr val="660033"/>
    <a:srgbClr val="FF6600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6BCA5-19E3-4635-BACA-27A23EE65893}" v="119" dt="2022-09-01T06:40:09.412"/>
    <p1510:client id="{D9620503-50DD-409F-92BF-07993142A9BF}" v="14" dt="2022-09-01T12:57:52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9767" autoAdjust="0"/>
  </p:normalViewPr>
  <p:slideViewPr>
    <p:cSldViewPr>
      <p:cViewPr varScale="1">
        <p:scale>
          <a:sx n="115" d="100"/>
          <a:sy n="115" d="100"/>
        </p:scale>
        <p:origin x="888" y="108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Ye" userId="11955cfe-926f-4637-a1db-b5f3c7e55ec8" providerId="ADAL" clId="{D9620503-50DD-409F-92BF-07993142A9BF}"/>
    <pc:docChg chg="custSel addSld modSld sldOrd">
      <pc:chgData name="Dong Ye" userId="11955cfe-926f-4637-a1db-b5f3c7e55ec8" providerId="ADAL" clId="{D9620503-50DD-409F-92BF-07993142A9BF}" dt="2022-09-01T12:57:52.918" v="82" actId="1076"/>
      <pc:docMkLst>
        <pc:docMk/>
      </pc:docMkLst>
      <pc:sldChg chg="addSp delSp modSp mod">
        <pc:chgData name="Dong Ye" userId="11955cfe-926f-4637-a1db-b5f3c7e55ec8" providerId="ADAL" clId="{D9620503-50DD-409F-92BF-07993142A9BF}" dt="2022-09-01T12:33:15.428" v="57" actId="2711"/>
        <pc:sldMkLst>
          <pc:docMk/>
          <pc:sldMk cId="0" sldId="259"/>
        </pc:sldMkLst>
        <pc:spChg chg="mod">
          <ac:chgData name="Dong Ye" userId="11955cfe-926f-4637-a1db-b5f3c7e55ec8" providerId="ADAL" clId="{D9620503-50DD-409F-92BF-07993142A9BF}" dt="2022-09-01T12:33:15.428" v="57" actId="2711"/>
          <ac:spMkLst>
            <pc:docMk/>
            <pc:sldMk cId="0" sldId="259"/>
            <ac:spMk id="38914" creationId="{8379719D-AF52-4D6F-866B-19B7D7E7C18A}"/>
          </ac:spMkLst>
        </pc:spChg>
        <pc:graphicFrameChg chg="add del mod">
          <ac:chgData name="Dong Ye" userId="11955cfe-926f-4637-a1db-b5f3c7e55ec8" providerId="ADAL" clId="{D9620503-50DD-409F-92BF-07993142A9BF}" dt="2022-09-01T12:29:12.082" v="1"/>
          <ac:graphicFrameMkLst>
            <pc:docMk/>
            <pc:sldMk cId="0" sldId="259"/>
            <ac:graphicFrameMk id="2" creationId="{95C27E81-38AF-4BBB-B41A-69D7F964F175}"/>
          </ac:graphicFrameMkLst>
        </pc:graphicFrameChg>
        <pc:graphicFrameChg chg="del mod">
          <ac:chgData name="Dong Ye" userId="11955cfe-926f-4637-a1db-b5f3c7e55ec8" providerId="ADAL" clId="{D9620503-50DD-409F-92BF-07993142A9BF}" dt="2022-09-01T12:29:12.082" v="1"/>
          <ac:graphicFrameMkLst>
            <pc:docMk/>
            <pc:sldMk cId="0" sldId="259"/>
            <ac:graphicFrameMk id="3" creationId="{F4F15E5F-9B93-4674-8003-B97786A1580C}"/>
          </ac:graphicFrameMkLst>
        </pc:graphicFrameChg>
        <pc:graphicFrameChg chg="del mod">
          <ac:chgData name="Dong Ye" userId="11955cfe-926f-4637-a1db-b5f3c7e55ec8" providerId="ADAL" clId="{D9620503-50DD-409F-92BF-07993142A9BF}" dt="2022-09-01T12:29:12.082" v="1"/>
          <ac:graphicFrameMkLst>
            <pc:docMk/>
            <pc:sldMk cId="0" sldId="259"/>
            <ac:graphicFrameMk id="4" creationId="{A3B85918-2572-42AB-A2E9-6281CDC281C0}"/>
          </ac:graphicFrameMkLst>
        </pc:graphicFrameChg>
        <pc:graphicFrameChg chg="del mod">
          <ac:chgData name="Dong Ye" userId="11955cfe-926f-4637-a1db-b5f3c7e55ec8" providerId="ADAL" clId="{D9620503-50DD-409F-92BF-07993142A9BF}" dt="2022-09-01T12:29:12.082" v="1"/>
          <ac:graphicFrameMkLst>
            <pc:docMk/>
            <pc:sldMk cId="0" sldId="259"/>
            <ac:graphicFrameMk id="5" creationId="{70D3CD80-A102-45C7-9623-457285F07245}"/>
          </ac:graphicFrameMkLst>
        </pc:graphicFrameChg>
        <pc:graphicFrameChg chg="del mod">
          <ac:chgData name="Dong Ye" userId="11955cfe-926f-4637-a1db-b5f3c7e55ec8" providerId="ADAL" clId="{D9620503-50DD-409F-92BF-07993142A9BF}" dt="2022-09-01T12:29:12.082" v="1"/>
          <ac:graphicFrameMkLst>
            <pc:docMk/>
            <pc:sldMk cId="0" sldId="259"/>
            <ac:graphicFrameMk id="6" creationId="{1EEDB561-867C-4985-B9F2-941DE2A5366A}"/>
          </ac:graphicFrameMkLst>
        </pc:graphicFrameChg>
        <pc:graphicFrameChg chg="del mod">
          <ac:chgData name="Dong Ye" userId="11955cfe-926f-4637-a1db-b5f3c7e55ec8" providerId="ADAL" clId="{D9620503-50DD-409F-92BF-07993142A9BF}" dt="2022-09-01T12:29:12.082" v="1"/>
          <ac:graphicFrameMkLst>
            <pc:docMk/>
            <pc:sldMk cId="0" sldId="259"/>
            <ac:graphicFrameMk id="7" creationId="{64F4EB17-A1FA-44A1-8AF1-D901793FF403}"/>
          </ac:graphicFrameMkLst>
        </pc:graphicFrameChg>
        <pc:graphicFrameChg chg="del mod">
          <ac:chgData name="Dong Ye" userId="11955cfe-926f-4637-a1db-b5f3c7e55ec8" providerId="ADAL" clId="{D9620503-50DD-409F-92BF-07993142A9BF}" dt="2022-09-01T12:29:12.082" v="1"/>
          <ac:graphicFrameMkLst>
            <pc:docMk/>
            <pc:sldMk cId="0" sldId="259"/>
            <ac:graphicFrameMk id="8" creationId="{0E751262-4CBE-43F9-862D-31EAEBA49BB5}"/>
          </ac:graphicFrameMkLst>
        </pc:graphicFrameChg>
      </pc:sldChg>
      <pc:sldChg chg="ord">
        <pc:chgData name="Dong Ye" userId="11955cfe-926f-4637-a1db-b5f3c7e55ec8" providerId="ADAL" clId="{D9620503-50DD-409F-92BF-07993142A9BF}" dt="2022-09-01T12:31:07.640" v="17"/>
        <pc:sldMkLst>
          <pc:docMk/>
          <pc:sldMk cId="0" sldId="505"/>
        </pc:sldMkLst>
      </pc:sldChg>
      <pc:sldChg chg="addSp delSp modSp add mod">
        <pc:chgData name="Dong Ye" userId="11955cfe-926f-4637-a1db-b5f3c7e55ec8" providerId="ADAL" clId="{D9620503-50DD-409F-92BF-07993142A9BF}" dt="2022-09-01T12:33:31.069" v="58" actId="2711"/>
        <pc:sldMkLst>
          <pc:docMk/>
          <pc:sldMk cId="994978656" sldId="617"/>
        </pc:sldMkLst>
        <pc:spChg chg="mod">
          <ac:chgData name="Dong Ye" userId="11955cfe-926f-4637-a1db-b5f3c7e55ec8" providerId="ADAL" clId="{D9620503-50DD-409F-92BF-07993142A9BF}" dt="2022-09-01T12:33:31.069" v="58" actId="2711"/>
          <ac:spMkLst>
            <pc:docMk/>
            <pc:sldMk cId="994978656" sldId="617"/>
            <ac:spMk id="38914" creationId="{8379719D-AF52-4D6F-866B-19B7D7E7C18A}"/>
          </ac:spMkLst>
        </pc:spChg>
        <pc:spChg chg="del">
          <ac:chgData name="Dong Ye" userId="11955cfe-926f-4637-a1db-b5f3c7e55ec8" providerId="ADAL" clId="{D9620503-50DD-409F-92BF-07993142A9BF}" dt="2022-09-01T12:29:51.701" v="10" actId="21"/>
          <ac:spMkLst>
            <pc:docMk/>
            <pc:sldMk cId="994978656" sldId="617"/>
            <ac:spMk id="38915" creationId="{9672E53B-C279-4B25-A3F8-BF0CEDC424F6}"/>
          </ac:spMkLst>
        </pc:spChg>
        <pc:spChg chg="del">
          <ac:chgData name="Dong Ye" userId="11955cfe-926f-4637-a1db-b5f3c7e55ec8" providerId="ADAL" clId="{D9620503-50DD-409F-92BF-07993142A9BF}" dt="2022-09-01T12:29:56.026" v="11" actId="21"/>
          <ac:spMkLst>
            <pc:docMk/>
            <pc:sldMk cId="994978656" sldId="617"/>
            <ac:spMk id="38916" creationId="{CA58DCA9-437E-4C26-A89A-A6BC07F369E7}"/>
          </ac:spMkLst>
        </pc:spChg>
        <pc:spChg chg="mod">
          <ac:chgData name="Dong Ye" userId="11955cfe-926f-4637-a1db-b5f3c7e55ec8" providerId="ADAL" clId="{D9620503-50DD-409F-92BF-07993142A9BF}" dt="2022-09-01T12:30:59.257" v="15" actId="1076"/>
          <ac:spMkLst>
            <pc:docMk/>
            <pc:sldMk cId="994978656" sldId="617"/>
            <ac:spMk id="38917" creationId="{D6D780E4-2707-4D14-8207-75725CA459DD}"/>
          </ac:spMkLst>
        </pc:spChg>
        <pc:picChg chg="add mod">
          <ac:chgData name="Dong Ye" userId="11955cfe-926f-4637-a1db-b5f3c7e55ec8" providerId="ADAL" clId="{D9620503-50DD-409F-92BF-07993142A9BF}" dt="2022-09-01T12:30:56.671" v="14" actId="1076"/>
          <ac:picMkLst>
            <pc:docMk/>
            <pc:sldMk cId="994978656" sldId="617"/>
            <ac:picMk id="3" creationId="{BF2429B8-7281-4433-820E-F35AB66024B7}"/>
          </ac:picMkLst>
        </pc:picChg>
      </pc:sldChg>
      <pc:sldChg chg="addSp delSp modSp add mod">
        <pc:chgData name="Dong Ye" userId="11955cfe-926f-4637-a1db-b5f3c7e55ec8" providerId="ADAL" clId="{D9620503-50DD-409F-92BF-07993142A9BF}" dt="2022-09-01T12:54:08.061" v="63" actId="478"/>
        <pc:sldMkLst>
          <pc:docMk/>
          <pc:sldMk cId="2214072549" sldId="618"/>
        </pc:sldMkLst>
        <pc:spChg chg="mod">
          <ac:chgData name="Dong Ye" userId="11955cfe-926f-4637-a1db-b5f3c7e55ec8" providerId="ADAL" clId="{D9620503-50DD-409F-92BF-07993142A9BF}" dt="2022-09-01T12:33:47.280" v="61" actId="6549"/>
          <ac:spMkLst>
            <pc:docMk/>
            <pc:sldMk cId="2214072549" sldId="618"/>
            <ac:spMk id="38914" creationId="{8379719D-AF52-4D6F-866B-19B7D7E7C18A}"/>
          </ac:spMkLst>
        </pc:spChg>
        <pc:spChg chg="del">
          <ac:chgData name="Dong Ye" userId="11955cfe-926f-4637-a1db-b5f3c7e55ec8" providerId="ADAL" clId="{D9620503-50DD-409F-92BF-07993142A9BF}" dt="2022-09-01T12:54:08.061" v="63" actId="478"/>
          <ac:spMkLst>
            <pc:docMk/>
            <pc:sldMk cId="2214072549" sldId="618"/>
            <ac:spMk id="38917" creationId="{D6D780E4-2707-4D14-8207-75725CA459DD}"/>
          </ac:spMkLst>
        </pc:spChg>
        <pc:picChg chg="add mod">
          <ac:chgData name="Dong Ye" userId="11955cfe-926f-4637-a1db-b5f3c7e55ec8" providerId="ADAL" clId="{D9620503-50DD-409F-92BF-07993142A9BF}" dt="2022-09-01T12:32:48.877" v="56" actId="1076"/>
          <ac:picMkLst>
            <pc:docMk/>
            <pc:sldMk cId="2214072549" sldId="618"/>
            <ac:picMk id="2" creationId="{1A4493B2-3915-46B7-8E59-780A804CCD31}"/>
          </ac:picMkLst>
        </pc:picChg>
        <pc:picChg chg="del">
          <ac:chgData name="Dong Ye" userId="11955cfe-926f-4637-a1db-b5f3c7e55ec8" providerId="ADAL" clId="{D9620503-50DD-409F-92BF-07993142A9BF}" dt="2022-09-01T12:31:55.003" v="50" actId="478"/>
          <ac:picMkLst>
            <pc:docMk/>
            <pc:sldMk cId="2214072549" sldId="618"/>
            <ac:picMk id="3" creationId="{BF2429B8-7281-4433-820E-F35AB66024B7}"/>
          </ac:picMkLst>
        </pc:picChg>
      </pc:sldChg>
      <pc:sldChg chg="addSp delSp modSp add mod">
        <pc:chgData name="Dong Ye" userId="11955cfe-926f-4637-a1db-b5f3c7e55ec8" providerId="ADAL" clId="{D9620503-50DD-409F-92BF-07993142A9BF}" dt="2022-09-01T12:57:52.918" v="82" actId="1076"/>
        <pc:sldMkLst>
          <pc:docMk/>
          <pc:sldMk cId="2316302411" sldId="619"/>
        </pc:sldMkLst>
        <pc:spChg chg="mod">
          <ac:chgData name="Dong Ye" userId="11955cfe-926f-4637-a1db-b5f3c7e55ec8" providerId="ADAL" clId="{D9620503-50DD-409F-92BF-07993142A9BF}" dt="2022-09-01T12:54:23.812" v="75" actId="20577"/>
          <ac:spMkLst>
            <pc:docMk/>
            <pc:sldMk cId="2316302411" sldId="619"/>
            <ac:spMk id="38914" creationId="{8379719D-AF52-4D6F-866B-19B7D7E7C18A}"/>
          </ac:spMkLst>
        </pc:spChg>
        <pc:spChg chg="del mod">
          <ac:chgData name="Dong Ye" userId="11955cfe-926f-4637-a1db-b5f3c7e55ec8" providerId="ADAL" clId="{D9620503-50DD-409F-92BF-07993142A9BF}" dt="2022-09-01T12:57:50.549" v="81" actId="478"/>
          <ac:spMkLst>
            <pc:docMk/>
            <pc:sldMk cId="2316302411" sldId="619"/>
            <ac:spMk id="38917" creationId="{D6D780E4-2707-4D14-8207-75725CA459DD}"/>
          </ac:spMkLst>
        </pc:spChg>
        <pc:picChg chg="del">
          <ac:chgData name="Dong Ye" userId="11955cfe-926f-4637-a1db-b5f3c7e55ec8" providerId="ADAL" clId="{D9620503-50DD-409F-92BF-07993142A9BF}" dt="2022-09-01T12:54:26.398" v="76" actId="478"/>
          <ac:picMkLst>
            <pc:docMk/>
            <pc:sldMk cId="2316302411" sldId="619"/>
            <ac:picMk id="2" creationId="{1A4493B2-3915-46B7-8E59-780A804CCD31}"/>
          </ac:picMkLst>
        </pc:picChg>
        <pc:picChg chg="add mod">
          <ac:chgData name="Dong Ye" userId="11955cfe-926f-4637-a1db-b5f3c7e55ec8" providerId="ADAL" clId="{D9620503-50DD-409F-92BF-07993142A9BF}" dt="2022-09-01T12:57:52.918" v="82" actId="1076"/>
          <ac:picMkLst>
            <pc:docMk/>
            <pc:sldMk cId="2316302411" sldId="619"/>
            <ac:picMk id="1026" creationId="{657ECD5C-E5B9-49A7-B620-3C57C1BC8657}"/>
          </ac:picMkLst>
        </pc:picChg>
      </pc:sldChg>
    </pc:docChg>
  </pc:docChgLst>
  <pc:docChgLst>
    <pc:chgData name="Dong Ye" userId="11955cfe-926f-4637-a1db-b5f3c7e55ec8" providerId="ADAL" clId="{3988A6AF-65DD-4392-91B4-F914197A14BD}"/>
    <pc:docChg chg="modSld sldOrd">
      <pc:chgData name="Dong Ye" userId="11955cfe-926f-4637-a1db-b5f3c7e55ec8" providerId="ADAL" clId="{3988A6AF-65DD-4392-91B4-F914197A14BD}" dt="2022-09-01T16:32:07.656" v="1"/>
      <pc:docMkLst>
        <pc:docMk/>
      </pc:docMkLst>
      <pc:sldChg chg="ord">
        <pc:chgData name="Dong Ye" userId="11955cfe-926f-4637-a1db-b5f3c7e55ec8" providerId="ADAL" clId="{3988A6AF-65DD-4392-91B4-F914197A14BD}" dt="2022-09-01T16:32:07.656" v="1"/>
        <pc:sldMkLst>
          <pc:docMk/>
          <pc:sldMk cId="0" sldId="259"/>
        </pc:sldMkLst>
      </pc:sldChg>
    </pc:docChg>
  </pc:docChgLst>
  <pc:docChgLst>
    <pc:chgData name="Dong Ye" userId="11955cfe-926f-4637-a1db-b5f3c7e55ec8" providerId="ADAL" clId="{79A6BCA5-19E3-4635-BACA-27A23EE65893}"/>
    <pc:docChg chg="undo custSel addSld delSld modSld sldOrd">
      <pc:chgData name="Dong Ye" userId="11955cfe-926f-4637-a1db-b5f3c7e55ec8" providerId="ADAL" clId="{79A6BCA5-19E3-4635-BACA-27A23EE65893}" dt="2022-09-01T06:40:21.831" v="934" actId="2711"/>
      <pc:docMkLst>
        <pc:docMk/>
      </pc:docMkLst>
      <pc:sldChg chg="delSp modSp mod">
        <pc:chgData name="Dong Ye" userId="11955cfe-926f-4637-a1db-b5f3c7e55ec8" providerId="ADAL" clId="{79A6BCA5-19E3-4635-BACA-27A23EE65893}" dt="2022-09-01T05:45:55.648" v="585" actId="2711"/>
        <pc:sldMkLst>
          <pc:docMk/>
          <pc:sldMk cId="0" sldId="256"/>
        </pc:sldMkLst>
        <pc:spChg chg="mod">
          <ac:chgData name="Dong Ye" userId="11955cfe-926f-4637-a1db-b5f3c7e55ec8" providerId="ADAL" clId="{79A6BCA5-19E3-4635-BACA-27A23EE65893}" dt="2022-09-01T05:45:55.648" v="585" actId="2711"/>
          <ac:spMkLst>
            <pc:docMk/>
            <pc:sldMk cId="0" sldId="256"/>
            <ac:spMk id="2050" creationId="{2E616B38-A12D-4783-83B9-D26BED144CCA}"/>
          </ac:spMkLst>
        </pc:spChg>
        <pc:spChg chg="del">
          <ac:chgData name="Dong Ye" userId="11955cfe-926f-4637-a1db-b5f3c7e55ec8" providerId="ADAL" clId="{79A6BCA5-19E3-4635-BACA-27A23EE65893}" dt="2022-09-01T05:08:46.726" v="442" actId="21"/>
          <ac:spMkLst>
            <pc:docMk/>
            <pc:sldMk cId="0" sldId="256"/>
            <ac:spMk id="15364" creationId="{EC7EEAFC-F39F-4AFA-A6D5-6112D3687722}"/>
          </ac:spMkLst>
        </pc:spChg>
      </pc:sldChg>
      <pc:sldChg chg="modSp add mod">
        <pc:chgData name="Dong Ye" userId="11955cfe-926f-4637-a1db-b5f3c7e55ec8" providerId="ADAL" clId="{79A6BCA5-19E3-4635-BACA-27A23EE65893}" dt="2022-09-01T06:40:21.831" v="934" actId="2711"/>
        <pc:sldMkLst>
          <pc:docMk/>
          <pc:sldMk cId="0" sldId="259"/>
        </pc:sldMkLst>
        <pc:spChg chg="mod">
          <ac:chgData name="Dong Ye" userId="11955cfe-926f-4637-a1db-b5f3c7e55ec8" providerId="ADAL" clId="{79A6BCA5-19E3-4635-BACA-27A23EE65893}" dt="2022-09-01T06:40:09.412" v="932" actId="2711"/>
          <ac:spMkLst>
            <pc:docMk/>
            <pc:sldMk cId="0" sldId="259"/>
            <ac:spMk id="38915" creationId="{9672E53B-C279-4B25-A3F8-BF0CEDC424F6}"/>
          </ac:spMkLst>
        </pc:spChg>
        <pc:spChg chg="mod">
          <ac:chgData name="Dong Ye" userId="11955cfe-926f-4637-a1db-b5f3c7e55ec8" providerId="ADAL" clId="{79A6BCA5-19E3-4635-BACA-27A23EE65893}" dt="2022-09-01T06:40:21.831" v="934" actId="2711"/>
          <ac:spMkLst>
            <pc:docMk/>
            <pc:sldMk cId="0" sldId="259"/>
            <ac:spMk id="38916" creationId="{CA58DCA9-437E-4C26-A89A-A6BC07F369E7}"/>
          </ac:spMkLst>
        </pc:spChg>
      </pc:sldChg>
      <pc:sldChg chg="modSp add mod">
        <pc:chgData name="Dong Ye" userId="11955cfe-926f-4637-a1db-b5f3c7e55ec8" providerId="ADAL" clId="{79A6BCA5-19E3-4635-BACA-27A23EE65893}" dt="2022-09-01T06:36:42.262" v="927" actId="207"/>
        <pc:sldMkLst>
          <pc:docMk/>
          <pc:sldMk cId="0" sldId="260"/>
        </pc:sldMkLst>
        <pc:spChg chg="mod">
          <ac:chgData name="Dong Ye" userId="11955cfe-926f-4637-a1db-b5f3c7e55ec8" providerId="ADAL" clId="{79A6BCA5-19E3-4635-BACA-27A23EE65893}" dt="2022-09-01T06:36:21.881" v="923" actId="207"/>
          <ac:spMkLst>
            <pc:docMk/>
            <pc:sldMk cId="0" sldId="260"/>
            <ac:spMk id="36867" creationId="{8E356B91-FD29-44F4-86DE-396A65EEC004}"/>
          </ac:spMkLst>
        </pc:spChg>
        <pc:spChg chg="mod">
          <ac:chgData name="Dong Ye" userId="11955cfe-926f-4637-a1db-b5f3c7e55ec8" providerId="ADAL" clId="{79A6BCA5-19E3-4635-BACA-27A23EE65893}" dt="2022-09-01T06:36:34.075" v="925" actId="1076"/>
          <ac:spMkLst>
            <pc:docMk/>
            <pc:sldMk cId="0" sldId="260"/>
            <ac:spMk id="36869" creationId="{5EF0466A-25BD-4FAA-8E7F-CF85BAA17697}"/>
          </ac:spMkLst>
        </pc:spChg>
        <pc:spChg chg="mod">
          <ac:chgData name="Dong Ye" userId="11955cfe-926f-4637-a1db-b5f3c7e55ec8" providerId="ADAL" clId="{79A6BCA5-19E3-4635-BACA-27A23EE65893}" dt="2022-09-01T06:36:42.262" v="927" actId="207"/>
          <ac:spMkLst>
            <pc:docMk/>
            <pc:sldMk cId="0" sldId="260"/>
            <ac:spMk id="36873" creationId="{569E6165-586A-44FD-ABF4-58BB44F88DDB}"/>
          </ac:spMkLst>
        </pc:spChg>
        <pc:spChg chg="mod">
          <ac:chgData name="Dong Ye" userId="11955cfe-926f-4637-a1db-b5f3c7e55ec8" providerId="ADAL" clId="{79A6BCA5-19E3-4635-BACA-27A23EE65893}" dt="2022-09-01T06:36:34.075" v="925" actId="1076"/>
          <ac:spMkLst>
            <pc:docMk/>
            <pc:sldMk cId="0" sldId="260"/>
            <ac:spMk id="36874" creationId="{E6F40661-C5F2-4CD8-B5ED-2E0E415F0083}"/>
          </ac:spMkLst>
        </pc:spChg>
        <pc:spChg chg="mod">
          <ac:chgData name="Dong Ye" userId="11955cfe-926f-4637-a1db-b5f3c7e55ec8" providerId="ADAL" clId="{79A6BCA5-19E3-4635-BACA-27A23EE65893}" dt="2022-09-01T06:36:34.075" v="925" actId="1076"/>
          <ac:spMkLst>
            <pc:docMk/>
            <pc:sldMk cId="0" sldId="260"/>
            <ac:spMk id="36875" creationId="{5D1085A1-5A1F-4BE4-BB54-7BDE4F1E7C55}"/>
          </ac:spMkLst>
        </pc:spChg>
        <pc:spChg chg="mod">
          <ac:chgData name="Dong Ye" userId="11955cfe-926f-4637-a1db-b5f3c7e55ec8" providerId="ADAL" clId="{79A6BCA5-19E3-4635-BACA-27A23EE65893}" dt="2022-09-01T06:36:34.075" v="925" actId="1076"/>
          <ac:spMkLst>
            <pc:docMk/>
            <pc:sldMk cId="0" sldId="260"/>
            <ac:spMk id="36876" creationId="{A2A0295B-2F7B-46A9-8F38-8C6E28CC7633}"/>
          </ac:spMkLst>
        </pc:spChg>
        <pc:spChg chg="mod">
          <ac:chgData name="Dong Ye" userId="11955cfe-926f-4637-a1db-b5f3c7e55ec8" providerId="ADAL" clId="{79A6BCA5-19E3-4635-BACA-27A23EE65893}" dt="2022-09-01T06:36:37.831" v="926" actId="207"/>
          <ac:spMkLst>
            <pc:docMk/>
            <pc:sldMk cId="0" sldId="260"/>
            <ac:spMk id="36878" creationId="{43DC45B2-4F9E-4C00-BED1-AA46DB260547}"/>
          </ac:spMkLst>
        </pc:spChg>
        <pc:spChg chg="mod">
          <ac:chgData name="Dong Ye" userId="11955cfe-926f-4637-a1db-b5f3c7e55ec8" providerId="ADAL" clId="{79A6BCA5-19E3-4635-BACA-27A23EE65893}" dt="2022-09-01T06:36:34.075" v="925" actId="1076"/>
          <ac:spMkLst>
            <pc:docMk/>
            <pc:sldMk cId="0" sldId="260"/>
            <ac:spMk id="36879" creationId="{EAF115F2-2134-4283-909E-A6191755A979}"/>
          </ac:spMkLst>
        </pc:spChg>
        <pc:spChg chg="mod">
          <ac:chgData name="Dong Ye" userId="11955cfe-926f-4637-a1db-b5f3c7e55ec8" providerId="ADAL" clId="{79A6BCA5-19E3-4635-BACA-27A23EE65893}" dt="2022-09-01T06:36:34.075" v="925" actId="1076"/>
          <ac:spMkLst>
            <pc:docMk/>
            <pc:sldMk cId="0" sldId="260"/>
            <ac:spMk id="36880" creationId="{F5399982-417E-419A-BFA3-5E5E51C72E92}"/>
          </ac:spMkLst>
        </pc:spChg>
        <pc:spChg chg="mod">
          <ac:chgData name="Dong Ye" userId="11955cfe-926f-4637-a1db-b5f3c7e55ec8" providerId="ADAL" clId="{79A6BCA5-19E3-4635-BACA-27A23EE65893}" dt="2022-09-01T06:36:34.075" v="925" actId="1076"/>
          <ac:spMkLst>
            <pc:docMk/>
            <pc:sldMk cId="0" sldId="260"/>
            <ac:spMk id="36881" creationId="{16C8EE49-4288-4280-9174-AC77621A2C75}"/>
          </ac:spMkLst>
        </pc:spChg>
        <pc:spChg chg="mod">
          <ac:chgData name="Dong Ye" userId="11955cfe-926f-4637-a1db-b5f3c7e55ec8" providerId="ADAL" clId="{79A6BCA5-19E3-4635-BACA-27A23EE65893}" dt="2022-09-01T06:36:34.075" v="925" actId="1076"/>
          <ac:spMkLst>
            <pc:docMk/>
            <pc:sldMk cId="0" sldId="260"/>
            <ac:spMk id="36882" creationId="{C07F8D93-3B83-4247-AB7C-16CE184EDB44}"/>
          </ac:spMkLst>
        </pc:spChg>
        <pc:spChg chg="mod">
          <ac:chgData name="Dong Ye" userId="11955cfe-926f-4637-a1db-b5f3c7e55ec8" providerId="ADAL" clId="{79A6BCA5-19E3-4635-BACA-27A23EE65893}" dt="2022-09-01T06:36:34.075" v="925" actId="1076"/>
          <ac:spMkLst>
            <pc:docMk/>
            <pc:sldMk cId="0" sldId="260"/>
            <ac:spMk id="36883" creationId="{F2521A22-4BA0-4893-93B5-5C82922F6776}"/>
          </ac:spMkLst>
        </pc:spChg>
        <pc:grpChg chg="mod">
          <ac:chgData name="Dong Ye" userId="11955cfe-926f-4637-a1db-b5f3c7e55ec8" providerId="ADAL" clId="{79A6BCA5-19E3-4635-BACA-27A23EE65893}" dt="2022-09-01T06:36:34.075" v="925" actId="1076"/>
          <ac:grpSpMkLst>
            <pc:docMk/>
            <pc:sldMk cId="0" sldId="260"/>
            <ac:grpSpMk id="36868" creationId="{7CFBC5D1-538C-4375-B400-82ED77930969}"/>
          </ac:grpSpMkLst>
        </pc:grpChg>
        <pc:grpChg chg="mod">
          <ac:chgData name="Dong Ye" userId="11955cfe-926f-4637-a1db-b5f3c7e55ec8" providerId="ADAL" clId="{79A6BCA5-19E3-4635-BACA-27A23EE65893}" dt="2022-09-01T06:36:34.075" v="925" actId="1076"/>
          <ac:grpSpMkLst>
            <pc:docMk/>
            <pc:sldMk cId="0" sldId="260"/>
            <ac:grpSpMk id="36870" creationId="{F9320E3B-6B11-47FD-B450-73F48E9BD600}"/>
          </ac:grpSpMkLst>
        </pc:grpChg>
        <pc:grpChg chg="mod">
          <ac:chgData name="Dong Ye" userId="11955cfe-926f-4637-a1db-b5f3c7e55ec8" providerId="ADAL" clId="{79A6BCA5-19E3-4635-BACA-27A23EE65893}" dt="2022-09-01T06:36:34.075" v="925" actId="1076"/>
          <ac:grpSpMkLst>
            <pc:docMk/>
            <pc:sldMk cId="0" sldId="260"/>
            <ac:grpSpMk id="36871" creationId="{C22EA658-9116-4BCB-919B-B97206046B0E}"/>
          </ac:grpSpMkLst>
        </pc:grpChg>
        <pc:grpChg chg="mod">
          <ac:chgData name="Dong Ye" userId="11955cfe-926f-4637-a1db-b5f3c7e55ec8" providerId="ADAL" clId="{79A6BCA5-19E3-4635-BACA-27A23EE65893}" dt="2022-09-01T06:36:34.075" v="925" actId="1076"/>
          <ac:grpSpMkLst>
            <pc:docMk/>
            <pc:sldMk cId="0" sldId="260"/>
            <ac:grpSpMk id="36872" creationId="{071AE81C-6FB1-423B-BAA9-4B9FDF0222FF}"/>
          </ac:grpSpMkLst>
        </pc:grpChg>
        <pc:grpChg chg="mod">
          <ac:chgData name="Dong Ye" userId="11955cfe-926f-4637-a1db-b5f3c7e55ec8" providerId="ADAL" clId="{79A6BCA5-19E3-4635-BACA-27A23EE65893}" dt="2022-09-01T06:36:34.075" v="925" actId="1076"/>
          <ac:grpSpMkLst>
            <pc:docMk/>
            <pc:sldMk cId="0" sldId="260"/>
            <ac:grpSpMk id="36877" creationId="{FC064CDF-0AC2-4C04-BE93-B3AE623BA8C1}"/>
          </ac:grpSpMkLst>
        </pc:grpChg>
      </pc:sldChg>
      <pc:sldChg chg="modSp mod">
        <pc:chgData name="Dong Ye" userId="11955cfe-926f-4637-a1db-b5f3c7e55ec8" providerId="ADAL" clId="{79A6BCA5-19E3-4635-BACA-27A23EE65893}" dt="2022-09-01T06:29:30.468" v="886" actId="1076"/>
        <pc:sldMkLst>
          <pc:docMk/>
          <pc:sldMk cId="0" sldId="263"/>
        </pc:sldMkLst>
        <pc:spChg chg="mod">
          <ac:chgData name="Dong Ye" userId="11955cfe-926f-4637-a1db-b5f3c7e55ec8" providerId="ADAL" clId="{79A6BCA5-19E3-4635-BACA-27A23EE65893}" dt="2022-09-01T06:29:11.351" v="881" actId="2711"/>
          <ac:spMkLst>
            <pc:docMk/>
            <pc:sldMk cId="0" sldId="263"/>
            <ac:spMk id="13314" creationId="{2D0307B8-1F11-4AE4-A92B-E8AE2E3D53A0}"/>
          </ac:spMkLst>
        </pc:spChg>
        <pc:spChg chg="mod">
          <ac:chgData name="Dong Ye" userId="11955cfe-926f-4637-a1db-b5f3c7e55ec8" providerId="ADAL" clId="{79A6BCA5-19E3-4635-BACA-27A23EE65893}" dt="2022-09-01T06:29:30.468" v="886" actId="1076"/>
          <ac:spMkLst>
            <pc:docMk/>
            <pc:sldMk cId="0" sldId="263"/>
            <ac:spMk id="49155" creationId="{3C563B35-2076-498C-80B0-6D87F15B7526}"/>
          </ac:spMkLst>
        </pc:spChg>
      </pc:sldChg>
      <pc:sldChg chg="modSp mod">
        <pc:chgData name="Dong Ye" userId="11955cfe-926f-4637-a1db-b5f3c7e55ec8" providerId="ADAL" clId="{79A6BCA5-19E3-4635-BACA-27A23EE65893}" dt="2022-09-01T06:30:23.844" v="888" actId="1076"/>
        <pc:sldMkLst>
          <pc:docMk/>
          <pc:sldMk cId="0" sldId="264"/>
        </pc:sldMkLst>
        <pc:spChg chg="mod">
          <ac:chgData name="Dong Ye" userId="11955cfe-926f-4637-a1db-b5f3c7e55ec8" providerId="ADAL" clId="{79A6BCA5-19E3-4635-BACA-27A23EE65893}" dt="2022-09-01T06:30:23.844" v="888" actId="1076"/>
          <ac:spMkLst>
            <pc:docMk/>
            <pc:sldMk cId="0" sldId="264"/>
            <ac:spMk id="15362" creationId="{29F8AAA7-A9BD-48E3-B776-B6EB1F4D72E7}"/>
          </ac:spMkLst>
        </pc:spChg>
        <pc:spChg chg="mod">
          <ac:chgData name="Dong Ye" userId="11955cfe-926f-4637-a1db-b5f3c7e55ec8" providerId="ADAL" clId="{79A6BCA5-19E3-4635-BACA-27A23EE65893}" dt="2022-09-01T03:30:26.885" v="37" actId="27636"/>
          <ac:spMkLst>
            <pc:docMk/>
            <pc:sldMk cId="0" sldId="264"/>
            <ac:spMk id="51203" creationId="{00C13CDF-52A3-4D58-966C-D2905781C81C}"/>
          </ac:spMkLst>
        </pc:spChg>
      </pc:sldChg>
      <pc:sldChg chg="modSp mod">
        <pc:chgData name="Dong Ye" userId="11955cfe-926f-4637-a1db-b5f3c7e55ec8" providerId="ADAL" clId="{79A6BCA5-19E3-4635-BACA-27A23EE65893}" dt="2022-09-01T06:30:46.093" v="891" actId="2711"/>
        <pc:sldMkLst>
          <pc:docMk/>
          <pc:sldMk cId="0" sldId="265"/>
        </pc:sldMkLst>
        <pc:spChg chg="mod">
          <ac:chgData name="Dong Ye" userId="11955cfe-926f-4637-a1db-b5f3c7e55ec8" providerId="ADAL" clId="{79A6BCA5-19E3-4635-BACA-27A23EE65893}" dt="2022-09-01T06:30:40.174" v="890" actId="1076"/>
          <ac:spMkLst>
            <pc:docMk/>
            <pc:sldMk cId="0" sldId="265"/>
            <ac:spMk id="26626" creationId="{F132C762-7D4B-42D6-B907-8BFCD3C81998}"/>
          </ac:spMkLst>
        </pc:spChg>
        <pc:spChg chg="mod">
          <ac:chgData name="Dong Ye" userId="11955cfe-926f-4637-a1db-b5f3c7e55ec8" providerId="ADAL" clId="{79A6BCA5-19E3-4635-BACA-27A23EE65893}" dt="2022-09-01T06:30:46.093" v="891" actId="2711"/>
          <ac:spMkLst>
            <pc:docMk/>
            <pc:sldMk cId="0" sldId="265"/>
            <ac:spMk id="41987" creationId="{2F02D2FC-6AD1-4AC0-8DFB-955FA163CA38}"/>
          </ac:spMkLst>
        </pc:spChg>
      </pc:sldChg>
      <pc:sldChg chg="modSp mod">
        <pc:chgData name="Dong Ye" userId="11955cfe-926f-4637-a1db-b5f3c7e55ec8" providerId="ADAL" clId="{79A6BCA5-19E3-4635-BACA-27A23EE65893}" dt="2022-09-01T06:31:08.039" v="894" actId="2711"/>
        <pc:sldMkLst>
          <pc:docMk/>
          <pc:sldMk cId="0" sldId="266"/>
        </pc:sldMkLst>
        <pc:spChg chg="mod">
          <ac:chgData name="Dong Ye" userId="11955cfe-926f-4637-a1db-b5f3c7e55ec8" providerId="ADAL" clId="{79A6BCA5-19E3-4635-BACA-27A23EE65893}" dt="2022-09-01T06:30:59.647" v="893" actId="1076"/>
          <ac:spMkLst>
            <pc:docMk/>
            <pc:sldMk cId="0" sldId="266"/>
            <ac:spMk id="27650" creationId="{D371B093-F8D4-4880-BDBC-48D95A271AD0}"/>
          </ac:spMkLst>
        </pc:spChg>
        <pc:spChg chg="mod">
          <ac:chgData name="Dong Ye" userId="11955cfe-926f-4637-a1db-b5f3c7e55ec8" providerId="ADAL" clId="{79A6BCA5-19E3-4635-BACA-27A23EE65893}" dt="2022-09-01T06:31:08.039" v="894" actId="2711"/>
          <ac:spMkLst>
            <pc:docMk/>
            <pc:sldMk cId="0" sldId="266"/>
            <ac:spMk id="55299" creationId="{2B10C038-717B-46B2-B855-012B2F6C059B}"/>
          </ac:spMkLst>
        </pc:spChg>
      </pc:sldChg>
      <pc:sldChg chg="modSp add mod">
        <pc:chgData name="Dong Ye" userId="11955cfe-926f-4637-a1db-b5f3c7e55ec8" providerId="ADAL" clId="{79A6BCA5-19E3-4635-BACA-27A23EE65893}" dt="2022-09-01T06:35:36.637" v="921" actId="2711"/>
        <pc:sldMkLst>
          <pc:docMk/>
          <pc:sldMk cId="0" sldId="271"/>
        </pc:sldMkLst>
        <pc:spChg chg="mod">
          <ac:chgData name="Dong Ye" userId="11955cfe-926f-4637-a1db-b5f3c7e55ec8" providerId="ADAL" clId="{79A6BCA5-19E3-4635-BACA-27A23EE65893}" dt="2022-09-01T06:35:36.637" v="921" actId="2711"/>
          <ac:spMkLst>
            <pc:docMk/>
            <pc:sldMk cId="0" sldId="271"/>
            <ac:spMk id="34820" creationId="{07AED7BC-33B0-42A4-8AD2-F93CF3852634}"/>
          </ac:spMkLst>
        </pc:spChg>
        <pc:picChg chg="mod">
          <ac:chgData name="Dong Ye" userId="11955cfe-926f-4637-a1db-b5f3c7e55ec8" providerId="ADAL" clId="{79A6BCA5-19E3-4635-BACA-27A23EE65893}" dt="2022-09-01T06:35:17.969" v="918" actId="1076"/>
          <ac:picMkLst>
            <pc:docMk/>
            <pc:sldMk cId="0" sldId="271"/>
            <ac:picMk id="34818" creationId="{C89540B1-3351-4207-B656-593A42849FEB}"/>
          </ac:picMkLst>
        </pc:picChg>
        <pc:picChg chg="mod">
          <ac:chgData name="Dong Ye" userId="11955cfe-926f-4637-a1db-b5f3c7e55ec8" providerId="ADAL" clId="{79A6BCA5-19E3-4635-BACA-27A23EE65893}" dt="2022-09-01T06:35:14.024" v="915" actId="1076"/>
          <ac:picMkLst>
            <pc:docMk/>
            <pc:sldMk cId="0" sldId="271"/>
            <ac:picMk id="34819" creationId="{A46787E1-5F6B-4061-844A-CD81B95721A0}"/>
          </ac:picMkLst>
        </pc:picChg>
        <pc:picChg chg="mod">
          <ac:chgData name="Dong Ye" userId="11955cfe-926f-4637-a1db-b5f3c7e55ec8" providerId="ADAL" clId="{79A6BCA5-19E3-4635-BACA-27A23EE65893}" dt="2022-09-01T06:35:15.335" v="916" actId="1076"/>
          <ac:picMkLst>
            <pc:docMk/>
            <pc:sldMk cId="0" sldId="271"/>
            <ac:picMk id="34821" creationId="{AFB9397B-B885-44C9-8653-92892EC307C0}"/>
          </ac:picMkLst>
        </pc:picChg>
        <pc:picChg chg="mod">
          <ac:chgData name="Dong Ye" userId="11955cfe-926f-4637-a1db-b5f3c7e55ec8" providerId="ADAL" clId="{79A6BCA5-19E3-4635-BACA-27A23EE65893}" dt="2022-09-01T06:35:16.736" v="917" actId="1076"/>
          <ac:picMkLst>
            <pc:docMk/>
            <pc:sldMk cId="0" sldId="271"/>
            <ac:picMk id="34822" creationId="{0ED83390-AD06-4C18-A897-785517BC8982}"/>
          </ac:picMkLst>
        </pc:picChg>
        <pc:picChg chg="mod">
          <ac:chgData name="Dong Ye" userId="11955cfe-926f-4637-a1db-b5f3c7e55ec8" providerId="ADAL" clId="{79A6BCA5-19E3-4635-BACA-27A23EE65893}" dt="2022-09-01T06:35:07.927" v="912" actId="1076"/>
          <ac:picMkLst>
            <pc:docMk/>
            <pc:sldMk cId="0" sldId="271"/>
            <ac:picMk id="34823" creationId="{A0BA121B-1F56-461C-9661-D8A63328AEE3}"/>
          </ac:picMkLst>
        </pc:picChg>
        <pc:picChg chg="mod">
          <ac:chgData name="Dong Ye" userId="11955cfe-926f-4637-a1db-b5f3c7e55ec8" providerId="ADAL" clId="{79A6BCA5-19E3-4635-BACA-27A23EE65893}" dt="2022-09-01T06:35:22.082" v="920" actId="14100"/>
          <ac:picMkLst>
            <pc:docMk/>
            <pc:sldMk cId="0" sldId="271"/>
            <ac:picMk id="34824" creationId="{986C6229-5619-4086-A9D3-0D2189820B5E}"/>
          </ac:picMkLst>
        </pc:picChg>
      </pc:sldChg>
      <pc:sldChg chg="modSp mod">
        <pc:chgData name="Dong Ye" userId="11955cfe-926f-4637-a1db-b5f3c7e55ec8" providerId="ADAL" clId="{79A6BCA5-19E3-4635-BACA-27A23EE65893}" dt="2022-09-01T06:20:31.420" v="863" actId="255"/>
        <pc:sldMkLst>
          <pc:docMk/>
          <pc:sldMk cId="0" sldId="289"/>
        </pc:sldMkLst>
        <pc:spChg chg="mod">
          <ac:chgData name="Dong Ye" userId="11955cfe-926f-4637-a1db-b5f3c7e55ec8" providerId="ADAL" clId="{79A6BCA5-19E3-4635-BACA-27A23EE65893}" dt="2022-09-01T06:20:31.420" v="863" actId="255"/>
          <ac:spMkLst>
            <pc:docMk/>
            <pc:sldMk cId="0" sldId="289"/>
            <ac:spMk id="61442" creationId="{D2FA889B-1FEA-4185-AB02-05E4336738E6}"/>
          </ac:spMkLst>
        </pc:spChg>
      </pc:sldChg>
      <pc:sldChg chg="modSp del mod">
        <pc:chgData name="Dong Ye" userId="11955cfe-926f-4637-a1db-b5f3c7e55ec8" providerId="ADAL" clId="{79A6BCA5-19E3-4635-BACA-27A23EE65893}" dt="2022-09-01T04:50:24.728" v="423" actId="47"/>
        <pc:sldMkLst>
          <pc:docMk/>
          <pc:sldMk cId="0" sldId="293"/>
        </pc:sldMkLst>
        <pc:spChg chg="mod">
          <ac:chgData name="Dong Ye" userId="11955cfe-926f-4637-a1db-b5f3c7e55ec8" providerId="ADAL" clId="{79A6BCA5-19E3-4635-BACA-27A23EE65893}" dt="2022-09-01T03:30:26.726" v="30" actId="27636"/>
          <ac:spMkLst>
            <pc:docMk/>
            <pc:sldMk cId="0" sldId="293"/>
            <ac:spMk id="32771" creationId="{9AEE68A1-42CA-41F0-BA1B-A40CC82FC2D4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293"/>
            <ac:spMk id="74754" creationId="{4D21D76B-F1A6-4AFA-B641-6C2B2CF922F2}"/>
          </ac:spMkLst>
        </pc:spChg>
      </pc:sldChg>
      <pc:sldChg chg="modSp del mod">
        <pc:chgData name="Dong Ye" userId="11955cfe-926f-4637-a1db-b5f3c7e55ec8" providerId="ADAL" clId="{79A6BCA5-19E3-4635-BACA-27A23EE65893}" dt="2022-09-01T04:50:27.189" v="424" actId="47"/>
        <pc:sldMkLst>
          <pc:docMk/>
          <pc:sldMk cId="0" sldId="294"/>
        </pc:sldMkLst>
        <pc:spChg chg="mod">
          <ac:chgData name="Dong Ye" userId="11955cfe-926f-4637-a1db-b5f3c7e55ec8" providerId="ADAL" clId="{79A6BCA5-19E3-4635-BACA-27A23EE65893}" dt="2022-09-01T03:30:26.741" v="31" actId="27636"/>
          <ac:spMkLst>
            <pc:docMk/>
            <pc:sldMk cId="0" sldId="294"/>
            <ac:spMk id="34819" creationId="{373ACCC8-619F-4814-8A17-B29CD3C7E196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294"/>
            <ac:spMk id="75778" creationId="{94C53DC3-1FC8-4008-B474-42CBFA81A83E}"/>
          </ac:spMkLst>
        </pc:spChg>
      </pc:sldChg>
      <pc:sldChg chg="modSp mod">
        <pc:chgData name="Dong Ye" userId="11955cfe-926f-4637-a1db-b5f3c7e55ec8" providerId="ADAL" clId="{79A6BCA5-19E3-4635-BACA-27A23EE65893}" dt="2022-09-01T06:17:39.521" v="847" actId="255"/>
        <pc:sldMkLst>
          <pc:docMk/>
          <pc:sldMk cId="0" sldId="314"/>
        </pc:sldMkLst>
        <pc:spChg chg="mod">
          <ac:chgData name="Dong Ye" userId="11955cfe-926f-4637-a1db-b5f3c7e55ec8" providerId="ADAL" clId="{79A6BCA5-19E3-4635-BACA-27A23EE65893}" dt="2022-09-01T06:17:39.521" v="847" actId="255"/>
          <ac:spMkLst>
            <pc:docMk/>
            <pc:sldMk cId="0" sldId="314"/>
            <ac:spMk id="111618" creationId="{AADB0531-20FA-4AD0-81A0-80CFC781744E}"/>
          </ac:spMkLst>
        </pc:spChg>
      </pc:sldChg>
      <pc:sldChg chg="modSp del">
        <pc:chgData name="Dong Ye" userId="11955cfe-926f-4637-a1db-b5f3c7e55ec8" providerId="ADAL" clId="{79A6BCA5-19E3-4635-BACA-27A23EE65893}" dt="2022-09-01T04:49:00.374" v="412" actId="47"/>
        <pc:sldMkLst>
          <pc:docMk/>
          <pc:sldMk cId="0" sldId="317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317"/>
            <ac:spMk id="115714" creationId="{DD20C68A-05F8-4218-82FA-EDEEE69E717D}"/>
          </ac:spMkLst>
        </pc:spChg>
      </pc:sldChg>
      <pc:sldChg chg="modSp del mod">
        <pc:chgData name="Dong Ye" userId="11955cfe-926f-4637-a1db-b5f3c7e55ec8" providerId="ADAL" clId="{79A6BCA5-19E3-4635-BACA-27A23EE65893}" dt="2022-09-01T04:49:02.123" v="413" actId="47"/>
        <pc:sldMkLst>
          <pc:docMk/>
          <pc:sldMk cId="0" sldId="318"/>
        </pc:sldMkLst>
        <pc:spChg chg="mod">
          <ac:chgData name="Dong Ye" userId="11955cfe-926f-4637-a1db-b5f3c7e55ec8" providerId="ADAL" clId="{79A6BCA5-19E3-4635-BACA-27A23EE65893}" dt="2022-09-01T03:30:27.519" v="43" actId="27636"/>
          <ac:spMkLst>
            <pc:docMk/>
            <pc:sldMk cId="0" sldId="318"/>
            <ac:spMk id="116738" creationId="{376C3FFA-23B3-47E9-9597-D8FA8B7631E7}"/>
          </ac:spMkLst>
        </pc:spChg>
      </pc:sldChg>
      <pc:sldChg chg="modSp del mod">
        <pc:chgData name="Dong Ye" userId="11955cfe-926f-4637-a1db-b5f3c7e55ec8" providerId="ADAL" clId="{79A6BCA5-19E3-4635-BACA-27A23EE65893}" dt="2022-09-01T04:48:59.125" v="411" actId="47"/>
        <pc:sldMkLst>
          <pc:docMk/>
          <pc:sldMk cId="0" sldId="319"/>
        </pc:sldMkLst>
        <pc:spChg chg="mod">
          <ac:chgData name="Dong Ye" userId="11955cfe-926f-4637-a1db-b5f3c7e55ec8" providerId="ADAL" clId="{79A6BCA5-19E3-4635-BACA-27A23EE65893}" dt="2022-09-01T03:30:27.617" v="44" actId="27636"/>
          <ac:spMkLst>
            <pc:docMk/>
            <pc:sldMk cId="0" sldId="319"/>
            <ac:spMk id="70659" creationId="{2F1CC2D2-0EB9-4FDB-9882-6B7A80DAD325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319"/>
            <ac:spMk id="117762" creationId="{81FF684D-6FFA-455F-ABE6-AD312D48C41D}"/>
          </ac:spMkLst>
        </pc:spChg>
      </pc:sldChg>
      <pc:sldChg chg="modSp del">
        <pc:chgData name="Dong Ye" userId="11955cfe-926f-4637-a1db-b5f3c7e55ec8" providerId="ADAL" clId="{79A6BCA5-19E3-4635-BACA-27A23EE65893}" dt="2022-09-01T04:48:55.626" v="410" actId="47"/>
        <pc:sldMkLst>
          <pc:docMk/>
          <pc:sldMk cId="0" sldId="320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320"/>
            <ac:spMk id="118786" creationId="{52E023C2-39C4-42A0-B135-025844E8812D}"/>
          </ac:spMkLst>
        </pc:spChg>
      </pc:sldChg>
      <pc:sldChg chg="modSp del">
        <pc:chgData name="Dong Ye" userId="11955cfe-926f-4637-a1db-b5f3c7e55ec8" providerId="ADAL" clId="{79A6BCA5-19E3-4635-BACA-27A23EE65893}" dt="2022-09-01T04:48:52.906" v="408" actId="47"/>
        <pc:sldMkLst>
          <pc:docMk/>
          <pc:sldMk cId="0" sldId="322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322"/>
            <ac:spMk id="120834" creationId="{5E3D226A-D8CA-4D4E-9616-CA6663C402F5}"/>
          </ac:spMkLst>
        </pc:spChg>
      </pc:sldChg>
      <pc:sldChg chg="modSp del">
        <pc:chgData name="Dong Ye" userId="11955cfe-926f-4637-a1db-b5f3c7e55ec8" providerId="ADAL" clId="{79A6BCA5-19E3-4635-BACA-27A23EE65893}" dt="2022-09-01T04:48:51.860" v="407" actId="47"/>
        <pc:sldMkLst>
          <pc:docMk/>
          <pc:sldMk cId="0" sldId="323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323"/>
            <ac:spMk id="121858" creationId="{9CF2729C-5600-41D1-AD58-9F33C2EBBD12}"/>
          </ac:spMkLst>
        </pc:spChg>
      </pc:sldChg>
      <pc:sldChg chg="modSp del">
        <pc:chgData name="Dong Ye" userId="11955cfe-926f-4637-a1db-b5f3c7e55ec8" providerId="ADAL" clId="{79A6BCA5-19E3-4635-BACA-27A23EE65893}" dt="2022-09-01T04:48:50.861" v="406" actId="47"/>
        <pc:sldMkLst>
          <pc:docMk/>
          <pc:sldMk cId="0" sldId="324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324"/>
            <ac:spMk id="122882" creationId="{4B698602-2715-4FF8-BFDF-0141F08DDFC2}"/>
          </ac:spMkLst>
        </pc:spChg>
      </pc:sldChg>
      <pc:sldChg chg="modSp del mod">
        <pc:chgData name="Dong Ye" userId="11955cfe-926f-4637-a1db-b5f3c7e55ec8" providerId="ADAL" clId="{79A6BCA5-19E3-4635-BACA-27A23EE65893}" dt="2022-09-01T04:48:49.385" v="405" actId="47"/>
        <pc:sldMkLst>
          <pc:docMk/>
          <pc:sldMk cId="0" sldId="325"/>
        </pc:sldMkLst>
        <pc:spChg chg="mod">
          <ac:chgData name="Dong Ye" userId="11955cfe-926f-4637-a1db-b5f3c7e55ec8" providerId="ADAL" clId="{79A6BCA5-19E3-4635-BACA-27A23EE65893}" dt="2022-09-01T03:30:27.781" v="45" actId="27636"/>
          <ac:spMkLst>
            <pc:docMk/>
            <pc:sldMk cId="0" sldId="325"/>
            <ac:spMk id="82947" creationId="{A5DDBFC1-D1F3-46E8-A4DB-F1A2858B09B8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325"/>
            <ac:spMk id="123906" creationId="{BBB3D40B-5E3C-442A-A633-58F920847439}"/>
          </ac:spMkLst>
        </pc:spChg>
      </pc:sldChg>
      <pc:sldChg chg="modSp del mod">
        <pc:chgData name="Dong Ye" userId="11955cfe-926f-4637-a1db-b5f3c7e55ec8" providerId="ADAL" clId="{79A6BCA5-19E3-4635-BACA-27A23EE65893}" dt="2022-09-01T04:48:46.680" v="404" actId="47"/>
        <pc:sldMkLst>
          <pc:docMk/>
          <pc:sldMk cId="0" sldId="326"/>
        </pc:sldMkLst>
        <pc:spChg chg="mod">
          <ac:chgData name="Dong Ye" userId="11955cfe-926f-4637-a1db-b5f3c7e55ec8" providerId="ADAL" clId="{79A6BCA5-19E3-4635-BACA-27A23EE65893}" dt="2022-09-01T03:30:27.805" v="46" actId="27636"/>
          <ac:spMkLst>
            <pc:docMk/>
            <pc:sldMk cId="0" sldId="326"/>
            <ac:spMk id="84995" creationId="{AA7286F5-A87E-45FE-96AC-A58D41DD78F1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326"/>
            <ac:spMk id="124930" creationId="{CC37D95D-CEF0-41F6-A1D7-2C28FF3B8E9B}"/>
          </ac:spMkLst>
        </pc:spChg>
      </pc:sldChg>
      <pc:sldChg chg="modSp del mod">
        <pc:chgData name="Dong Ye" userId="11955cfe-926f-4637-a1db-b5f3c7e55ec8" providerId="ADAL" clId="{79A6BCA5-19E3-4635-BACA-27A23EE65893}" dt="2022-09-01T04:48:45.017" v="403" actId="47"/>
        <pc:sldMkLst>
          <pc:docMk/>
          <pc:sldMk cId="0" sldId="327"/>
        </pc:sldMkLst>
        <pc:spChg chg="mod">
          <ac:chgData name="Dong Ye" userId="11955cfe-926f-4637-a1db-b5f3c7e55ec8" providerId="ADAL" clId="{79A6BCA5-19E3-4635-BACA-27A23EE65893}" dt="2022-09-01T03:30:27.855" v="47" actId="27636"/>
          <ac:spMkLst>
            <pc:docMk/>
            <pc:sldMk cId="0" sldId="327"/>
            <ac:spMk id="84995" creationId="{C4F40D79-3429-4781-A69D-432F8B7066D6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327"/>
            <ac:spMk id="125954" creationId="{15D53F54-D6D6-4C6E-9F63-FDD2BB12EB0C}"/>
          </ac:spMkLst>
        </pc:spChg>
      </pc:sldChg>
      <pc:sldChg chg="modSp del mod">
        <pc:chgData name="Dong Ye" userId="11955cfe-926f-4637-a1db-b5f3c7e55ec8" providerId="ADAL" clId="{79A6BCA5-19E3-4635-BACA-27A23EE65893}" dt="2022-09-01T04:48:42.390" v="402" actId="47"/>
        <pc:sldMkLst>
          <pc:docMk/>
          <pc:sldMk cId="0" sldId="328"/>
        </pc:sldMkLst>
        <pc:spChg chg="mod">
          <ac:chgData name="Dong Ye" userId="11955cfe-926f-4637-a1db-b5f3c7e55ec8" providerId="ADAL" clId="{79A6BCA5-19E3-4635-BACA-27A23EE65893}" dt="2022-09-01T03:30:27.875" v="48" actId="27636"/>
          <ac:spMkLst>
            <pc:docMk/>
            <pc:sldMk cId="0" sldId="328"/>
            <ac:spMk id="89091" creationId="{49520C4D-B84C-440E-9AA6-A1CAF83C076B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328"/>
            <ac:spMk id="126978" creationId="{9AFBE4AA-2C1E-4198-A18E-649704C4E037}"/>
          </ac:spMkLst>
        </pc:spChg>
      </pc:sldChg>
      <pc:sldChg chg="delSp modSp add mod ord">
        <pc:chgData name="Dong Ye" userId="11955cfe-926f-4637-a1db-b5f3c7e55ec8" providerId="ADAL" clId="{79A6BCA5-19E3-4635-BACA-27A23EE65893}" dt="2022-09-01T05:15:13.154" v="459"/>
        <pc:sldMkLst>
          <pc:docMk/>
          <pc:sldMk cId="0" sldId="338"/>
        </pc:sldMkLst>
        <pc:spChg chg="mod">
          <ac:chgData name="Dong Ye" userId="11955cfe-926f-4637-a1db-b5f3c7e55ec8" providerId="ADAL" clId="{79A6BCA5-19E3-4635-BACA-27A23EE65893}" dt="2022-09-01T03:54:02.257" v="151" actId="20577"/>
          <ac:spMkLst>
            <pc:docMk/>
            <pc:sldMk cId="0" sldId="338"/>
            <ac:spMk id="41987" creationId="{7E47D95D-C302-47A8-AA7B-7B16ADD79CE0}"/>
          </ac:spMkLst>
        </pc:spChg>
        <pc:spChg chg="del">
          <ac:chgData name="Dong Ye" userId="11955cfe-926f-4637-a1db-b5f3c7e55ec8" providerId="ADAL" clId="{79A6BCA5-19E3-4635-BACA-27A23EE65893}" dt="2022-09-01T03:54:20.621" v="152" actId="21"/>
          <ac:spMkLst>
            <pc:docMk/>
            <pc:sldMk cId="0" sldId="338"/>
            <ac:spMk id="41988" creationId="{D2804E77-5071-4296-9E6E-AB0C69118F21}"/>
          </ac:spMkLst>
        </pc:spChg>
        <pc:spChg chg="del">
          <ac:chgData name="Dong Ye" userId="11955cfe-926f-4637-a1db-b5f3c7e55ec8" providerId="ADAL" clId="{79A6BCA5-19E3-4635-BACA-27A23EE65893}" dt="2022-09-01T03:54:23.604" v="153" actId="21"/>
          <ac:spMkLst>
            <pc:docMk/>
            <pc:sldMk cId="0" sldId="338"/>
            <ac:spMk id="41989" creationId="{F4F2553C-054A-44C2-9482-86A1CB489FB9}"/>
          </ac:spMkLst>
        </pc:spChg>
        <pc:spChg chg="mod">
          <ac:chgData name="Dong Ye" userId="11955cfe-926f-4637-a1db-b5f3c7e55ec8" providerId="ADAL" clId="{79A6BCA5-19E3-4635-BACA-27A23EE65893}" dt="2022-09-01T03:54:26.300" v="154" actId="1076"/>
          <ac:spMkLst>
            <pc:docMk/>
            <pc:sldMk cId="0" sldId="338"/>
            <ac:spMk id="41990" creationId="{836E7B02-4EE1-4878-A957-BD5FDA42BFA9}"/>
          </ac:spMkLst>
        </pc:spChg>
        <pc:spChg chg="mod">
          <ac:chgData name="Dong Ye" userId="11955cfe-926f-4637-a1db-b5f3c7e55ec8" providerId="ADAL" clId="{79A6BCA5-19E3-4635-BACA-27A23EE65893}" dt="2022-09-01T03:57:03.368" v="264" actId="20577"/>
          <ac:spMkLst>
            <pc:docMk/>
            <pc:sldMk cId="0" sldId="338"/>
            <ac:spMk id="41991" creationId="{D33D7D8E-CFCE-4B0E-8ECE-FAF5DCCEDF25}"/>
          </ac:spMkLst>
        </pc:spChg>
        <pc:spChg chg="mod">
          <ac:chgData name="Dong Ye" userId="11955cfe-926f-4637-a1db-b5f3c7e55ec8" providerId="ADAL" clId="{79A6BCA5-19E3-4635-BACA-27A23EE65893}" dt="2022-09-01T03:54:53.209" v="158" actId="1076"/>
          <ac:spMkLst>
            <pc:docMk/>
            <pc:sldMk cId="0" sldId="338"/>
            <ac:spMk id="41992" creationId="{67F282AD-718F-4DBC-8989-A51F82DEAECF}"/>
          </ac:spMkLst>
        </pc:spChg>
        <pc:spChg chg="mod">
          <ac:chgData name="Dong Ye" userId="11955cfe-926f-4637-a1db-b5f3c7e55ec8" providerId="ADAL" clId="{79A6BCA5-19E3-4635-BACA-27A23EE65893}" dt="2022-09-01T03:55:41.178" v="188" actId="20577"/>
          <ac:spMkLst>
            <pc:docMk/>
            <pc:sldMk cId="0" sldId="338"/>
            <ac:spMk id="41993" creationId="{0F6AA46C-5F5F-40F9-995D-251900B0A59F}"/>
          </ac:spMkLst>
        </pc:spChg>
        <pc:spChg chg="mod">
          <ac:chgData name="Dong Ye" userId="11955cfe-926f-4637-a1db-b5f3c7e55ec8" providerId="ADAL" clId="{79A6BCA5-19E3-4635-BACA-27A23EE65893}" dt="2022-09-01T03:56:07.363" v="216" actId="14100"/>
          <ac:spMkLst>
            <pc:docMk/>
            <pc:sldMk cId="0" sldId="338"/>
            <ac:spMk id="41994" creationId="{8570511D-3F0B-482F-932D-4BDFFF91A356}"/>
          </ac:spMkLst>
        </pc:spChg>
        <pc:spChg chg="mod">
          <ac:chgData name="Dong Ye" userId="11955cfe-926f-4637-a1db-b5f3c7e55ec8" providerId="ADAL" clId="{79A6BCA5-19E3-4635-BACA-27A23EE65893}" dt="2022-09-01T03:55:14.596" v="161" actId="1076"/>
          <ac:spMkLst>
            <pc:docMk/>
            <pc:sldMk cId="0" sldId="338"/>
            <ac:spMk id="41995" creationId="{524BD07E-4D78-4844-8BF6-2B393CF4EB9F}"/>
          </ac:spMkLst>
        </pc:spChg>
        <pc:spChg chg="del">
          <ac:chgData name="Dong Ye" userId="11955cfe-926f-4637-a1db-b5f3c7e55ec8" providerId="ADAL" clId="{79A6BCA5-19E3-4635-BACA-27A23EE65893}" dt="2022-09-01T03:54:41.696" v="156" actId="21"/>
          <ac:spMkLst>
            <pc:docMk/>
            <pc:sldMk cId="0" sldId="338"/>
            <ac:spMk id="41996" creationId="{6EDA8C04-7884-4BCD-A543-4876C3ED44A8}"/>
          </ac:spMkLst>
        </pc:spChg>
        <pc:spChg chg="del">
          <ac:chgData name="Dong Ye" userId="11955cfe-926f-4637-a1db-b5f3c7e55ec8" providerId="ADAL" clId="{79A6BCA5-19E3-4635-BACA-27A23EE65893}" dt="2022-09-01T03:54:48.623" v="157" actId="21"/>
          <ac:spMkLst>
            <pc:docMk/>
            <pc:sldMk cId="0" sldId="338"/>
            <ac:spMk id="41997" creationId="{7F14E8ED-A2B2-440C-9D85-A67FFB95DC6A}"/>
          </ac:spMkLst>
        </pc:spChg>
        <pc:spChg chg="del">
          <ac:chgData name="Dong Ye" userId="11955cfe-926f-4637-a1db-b5f3c7e55ec8" providerId="ADAL" clId="{79A6BCA5-19E3-4635-BACA-27A23EE65893}" dt="2022-09-01T03:55:19.467" v="162" actId="21"/>
          <ac:spMkLst>
            <pc:docMk/>
            <pc:sldMk cId="0" sldId="338"/>
            <ac:spMk id="41998" creationId="{EF6E9D05-7238-4930-912F-2D1E43CF30FD}"/>
          </ac:spMkLst>
        </pc:spChg>
      </pc:sldChg>
      <pc:sldChg chg="add del">
        <pc:chgData name="Dong Ye" userId="11955cfe-926f-4637-a1db-b5f3c7e55ec8" providerId="ADAL" clId="{79A6BCA5-19E3-4635-BACA-27A23EE65893}" dt="2022-09-01T06:02:09.046" v="758" actId="47"/>
        <pc:sldMkLst>
          <pc:docMk/>
          <pc:sldMk cId="0" sldId="339"/>
        </pc:sldMkLst>
      </pc:sldChg>
      <pc:sldChg chg="add del">
        <pc:chgData name="Dong Ye" userId="11955cfe-926f-4637-a1db-b5f3c7e55ec8" providerId="ADAL" clId="{79A6BCA5-19E3-4635-BACA-27A23EE65893}" dt="2022-09-01T06:02:33.715" v="763" actId="47"/>
        <pc:sldMkLst>
          <pc:docMk/>
          <pc:sldMk cId="0" sldId="342"/>
        </pc:sldMkLst>
      </pc:sldChg>
      <pc:sldChg chg="modSp add mod">
        <pc:chgData name="Dong Ye" userId="11955cfe-926f-4637-a1db-b5f3c7e55ec8" providerId="ADAL" clId="{79A6BCA5-19E3-4635-BACA-27A23EE65893}" dt="2022-09-01T06:03:35.418" v="768" actId="2711"/>
        <pc:sldMkLst>
          <pc:docMk/>
          <pc:sldMk cId="0" sldId="343"/>
        </pc:sldMkLst>
        <pc:spChg chg="mod">
          <ac:chgData name="Dong Ye" userId="11955cfe-926f-4637-a1db-b5f3c7e55ec8" providerId="ADAL" clId="{79A6BCA5-19E3-4635-BACA-27A23EE65893}" dt="2022-09-01T06:02:52.678" v="766" actId="2711"/>
          <ac:spMkLst>
            <pc:docMk/>
            <pc:sldMk cId="0" sldId="343"/>
            <ac:spMk id="38924" creationId="{66904804-FDED-45B1-8FE9-3B89BDEF2676}"/>
          </ac:spMkLst>
        </pc:spChg>
        <pc:spChg chg="mod">
          <ac:chgData name="Dong Ye" userId="11955cfe-926f-4637-a1db-b5f3c7e55ec8" providerId="ADAL" clId="{79A6BCA5-19E3-4635-BACA-27A23EE65893}" dt="2022-09-01T06:03:35.418" v="768" actId="2711"/>
          <ac:spMkLst>
            <pc:docMk/>
            <pc:sldMk cId="0" sldId="343"/>
            <ac:spMk id="97281" creationId="{CF4FF492-4081-4058-875D-EBF87AF9170F}"/>
          </ac:spMkLst>
        </pc:spChg>
      </pc:sldChg>
      <pc:sldChg chg="modSp add">
        <pc:chgData name="Dong Ye" userId="11955cfe-926f-4637-a1db-b5f3c7e55ec8" providerId="ADAL" clId="{79A6BCA5-19E3-4635-BACA-27A23EE65893}" dt="2022-09-01T06:03:56.257" v="769" actId="1076"/>
        <pc:sldMkLst>
          <pc:docMk/>
          <pc:sldMk cId="0" sldId="345"/>
        </pc:sldMkLst>
        <pc:spChg chg="mod">
          <ac:chgData name="Dong Ye" userId="11955cfe-926f-4637-a1db-b5f3c7e55ec8" providerId="ADAL" clId="{79A6BCA5-19E3-4635-BACA-27A23EE65893}" dt="2022-09-01T06:03:56.257" v="769" actId="1076"/>
          <ac:spMkLst>
            <pc:docMk/>
            <pc:sldMk cId="0" sldId="345"/>
            <ac:spMk id="98305" creationId="{15AF72E1-4CC0-43B8-9E06-AB2FDD2EF479}"/>
          </ac:spMkLst>
        </pc:spChg>
      </pc:sldChg>
      <pc:sldChg chg="addSp delSp modSp mod setBg">
        <pc:chgData name="Dong Ye" userId="11955cfe-926f-4637-a1db-b5f3c7e55ec8" providerId="ADAL" clId="{79A6BCA5-19E3-4635-BACA-27A23EE65893}" dt="2022-09-01T06:28:59.574" v="880" actId="26606"/>
        <pc:sldMkLst>
          <pc:docMk/>
          <pc:sldMk cId="0" sldId="367"/>
        </pc:sldMkLst>
        <pc:spChg chg="add del mod">
          <ac:chgData name="Dong Ye" userId="11955cfe-926f-4637-a1db-b5f3c7e55ec8" providerId="ADAL" clId="{79A6BCA5-19E3-4635-BACA-27A23EE65893}" dt="2022-09-01T06:28:59.574" v="880" actId="26606"/>
          <ac:spMkLst>
            <pc:docMk/>
            <pc:sldMk cId="0" sldId="367"/>
            <ac:spMk id="47107" creationId="{8CB21BCE-B836-445A-947B-F4CE8CD488CD}"/>
          </ac:spMkLst>
        </pc:spChg>
        <pc:spChg chg="mod">
          <ac:chgData name="Dong Ye" userId="11955cfe-926f-4637-a1db-b5f3c7e55ec8" providerId="ADAL" clId="{79A6BCA5-19E3-4635-BACA-27A23EE65893}" dt="2022-09-01T06:28:59.574" v="880" actId="26606"/>
          <ac:spMkLst>
            <pc:docMk/>
            <pc:sldMk cId="0" sldId="367"/>
            <ac:spMk id="175106" creationId="{9247CC8A-55CD-4610-9223-8593B9DC30C7}"/>
          </ac:spMkLst>
        </pc:spChg>
        <pc:graphicFrameChg chg="add del">
          <ac:chgData name="Dong Ye" userId="11955cfe-926f-4637-a1db-b5f3c7e55ec8" providerId="ADAL" clId="{79A6BCA5-19E3-4635-BACA-27A23EE65893}" dt="2022-09-01T06:28:59.574" v="880" actId="26606"/>
          <ac:graphicFrameMkLst>
            <pc:docMk/>
            <pc:sldMk cId="0" sldId="367"/>
            <ac:graphicFrameMk id="175108" creationId="{019168DB-47C4-987D-F93D-D15D13F10B80}"/>
          </ac:graphicFrameMkLst>
        </pc:graphicFrameChg>
      </pc:sldChg>
      <pc:sldChg chg="add del">
        <pc:chgData name="Dong Ye" userId="11955cfe-926f-4637-a1db-b5f3c7e55ec8" providerId="ADAL" clId="{79A6BCA5-19E3-4635-BACA-27A23EE65893}" dt="2022-09-01T06:02:22.785" v="760" actId="47"/>
        <pc:sldMkLst>
          <pc:docMk/>
          <pc:sldMk cId="0" sldId="381"/>
        </pc:sldMkLst>
      </pc:sldChg>
      <pc:sldChg chg="modSp del mod">
        <pc:chgData name="Dong Ye" userId="11955cfe-926f-4637-a1db-b5f3c7e55ec8" providerId="ADAL" clId="{79A6BCA5-19E3-4635-BACA-27A23EE65893}" dt="2022-09-01T04:48:41.030" v="401" actId="47"/>
        <pc:sldMkLst>
          <pc:docMk/>
          <pc:sldMk cId="0" sldId="395"/>
        </pc:sldMkLst>
        <pc:spChg chg="mod">
          <ac:chgData name="Dong Ye" userId="11955cfe-926f-4637-a1db-b5f3c7e55ec8" providerId="ADAL" clId="{79A6BCA5-19E3-4635-BACA-27A23EE65893}" dt="2022-09-01T03:30:27.895" v="49" actId="27636"/>
          <ac:spMkLst>
            <pc:docMk/>
            <pc:sldMk cId="0" sldId="395"/>
            <ac:spMk id="226306" creationId="{CEEC70C3-49DD-45FA-BC48-BD131C2DC1EB}"/>
          </ac:spMkLst>
        </pc:spChg>
      </pc:sldChg>
      <pc:sldChg chg="modSp del mod">
        <pc:chgData name="Dong Ye" userId="11955cfe-926f-4637-a1db-b5f3c7e55ec8" providerId="ADAL" clId="{79A6BCA5-19E3-4635-BACA-27A23EE65893}" dt="2022-09-01T04:48:37.541" v="399" actId="47"/>
        <pc:sldMkLst>
          <pc:docMk/>
          <pc:sldMk cId="0" sldId="396"/>
        </pc:sldMkLst>
        <pc:spChg chg="mod">
          <ac:chgData name="Dong Ye" userId="11955cfe-926f-4637-a1db-b5f3c7e55ec8" providerId="ADAL" clId="{79A6BCA5-19E3-4635-BACA-27A23EE65893}" dt="2022-09-01T03:30:27.941" v="51" actId="27636"/>
          <ac:spMkLst>
            <pc:docMk/>
            <pc:sldMk cId="0" sldId="396"/>
            <ac:spMk id="95235" creationId="{58799C89-87DE-4F6A-ACB2-76EAED62378D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396"/>
            <ac:spMk id="227330" creationId="{234CAA83-90E4-43D6-A6CB-647C4F531505}"/>
          </ac:spMkLst>
        </pc:spChg>
      </pc:sldChg>
      <pc:sldChg chg="modSp del mod">
        <pc:chgData name="Dong Ye" userId="11955cfe-926f-4637-a1db-b5f3c7e55ec8" providerId="ADAL" clId="{79A6BCA5-19E3-4635-BACA-27A23EE65893}" dt="2022-09-01T04:48:39.001" v="400" actId="47"/>
        <pc:sldMkLst>
          <pc:docMk/>
          <pc:sldMk cId="0" sldId="397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397"/>
            <ac:spMk id="228354" creationId="{59B704D3-30A0-490F-A1FE-74DFCFBDB9FF}"/>
          </ac:spMkLst>
        </pc:spChg>
        <pc:spChg chg="mod">
          <ac:chgData name="Dong Ye" userId="11955cfe-926f-4637-a1db-b5f3c7e55ec8" providerId="ADAL" clId="{79A6BCA5-19E3-4635-BACA-27A23EE65893}" dt="2022-09-01T03:30:27.920" v="50" actId="27636"/>
          <ac:spMkLst>
            <pc:docMk/>
            <pc:sldMk cId="0" sldId="397"/>
            <ac:spMk id="228355" creationId="{400CE325-09F1-4E74-84F9-EB0223779A55}"/>
          </ac:spMkLst>
        </pc:spChg>
      </pc:sldChg>
      <pc:sldChg chg="modSp del">
        <pc:chgData name="Dong Ye" userId="11955cfe-926f-4637-a1db-b5f3c7e55ec8" providerId="ADAL" clId="{79A6BCA5-19E3-4635-BACA-27A23EE65893}" dt="2022-09-01T04:48:36.514" v="398" actId="47"/>
        <pc:sldMkLst>
          <pc:docMk/>
          <pc:sldMk cId="0" sldId="399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399"/>
            <ac:spMk id="230402" creationId="{21CE6DB8-E780-467F-A432-B9B0186B1D49}"/>
          </ac:spMkLst>
        </pc:spChg>
      </pc:sldChg>
      <pc:sldChg chg="modSp del mod">
        <pc:chgData name="Dong Ye" userId="11955cfe-926f-4637-a1db-b5f3c7e55ec8" providerId="ADAL" clId="{79A6BCA5-19E3-4635-BACA-27A23EE65893}" dt="2022-09-01T04:48:35.487" v="397" actId="47"/>
        <pc:sldMkLst>
          <pc:docMk/>
          <pc:sldMk cId="0" sldId="400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00"/>
            <ac:spMk id="231426" creationId="{D009E4E3-3FBB-46A4-B4EB-8BC63A4BD941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00"/>
            <ac:spMk id="231427" creationId="{66F3A425-00B1-4535-B503-2F10ADB0FA35}"/>
          </ac:spMkLst>
        </pc:spChg>
      </pc:sldChg>
      <pc:sldChg chg="modSp del">
        <pc:chgData name="Dong Ye" userId="11955cfe-926f-4637-a1db-b5f3c7e55ec8" providerId="ADAL" clId="{79A6BCA5-19E3-4635-BACA-27A23EE65893}" dt="2022-09-01T04:48:33.985" v="396" actId="47"/>
        <pc:sldMkLst>
          <pc:docMk/>
          <pc:sldMk cId="0" sldId="401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01"/>
            <ac:spMk id="232450" creationId="{4FAD51F6-CE00-48C8-98C2-88BE1A7F9B7F}"/>
          </ac:spMkLst>
        </pc:spChg>
      </pc:sldChg>
      <pc:sldChg chg="modSp del mod">
        <pc:chgData name="Dong Ye" userId="11955cfe-926f-4637-a1db-b5f3c7e55ec8" providerId="ADAL" clId="{79A6BCA5-19E3-4635-BACA-27A23EE65893}" dt="2022-09-01T04:48:32.446" v="395" actId="47"/>
        <pc:sldMkLst>
          <pc:docMk/>
          <pc:sldMk cId="0" sldId="402"/>
        </pc:sldMkLst>
        <pc:spChg chg="mod">
          <ac:chgData name="Dong Ye" userId="11955cfe-926f-4637-a1db-b5f3c7e55ec8" providerId="ADAL" clId="{79A6BCA5-19E3-4635-BACA-27A23EE65893}" dt="2022-09-01T03:30:27.982" v="52" actId="27636"/>
          <ac:spMkLst>
            <pc:docMk/>
            <pc:sldMk cId="0" sldId="402"/>
            <ac:spMk id="103427" creationId="{1AA7B743-1ED8-433D-A52E-95A44280AE32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02"/>
            <ac:spMk id="233474" creationId="{998B8016-D1C4-475F-A34F-4D4F16C708F6}"/>
          </ac:spMkLst>
        </pc:spChg>
      </pc:sldChg>
      <pc:sldChg chg="modSp del mod">
        <pc:chgData name="Dong Ye" userId="11955cfe-926f-4637-a1db-b5f3c7e55ec8" providerId="ADAL" clId="{79A6BCA5-19E3-4635-BACA-27A23EE65893}" dt="2022-09-01T04:48:29.573" v="393" actId="47"/>
        <pc:sldMkLst>
          <pc:docMk/>
          <pc:sldMk cId="0" sldId="403"/>
        </pc:sldMkLst>
        <pc:spChg chg="mod">
          <ac:chgData name="Dong Ye" userId="11955cfe-926f-4637-a1db-b5f3c7e55ec8" providerId="ADAL" clId="{79A6BCA5-19E3-4635-BACA-27A23EE65893}" dt="2022-09-01T03:30:28.045" v="54" actId="27636"/>
          <ac:spMkLst>
            <pc:docMk/>
            <pc:sldMk cId="0" sldId="403"/>
            <ac:spMk id="106499" creationId="{67248522-F08C-485F-B6C4-347F855E92EE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03"/>
            <ac:spMk id="234498" creationId="{92FBF451-2E87-4C2A-A9FD-BAB529784AE5}"/>
          </ac:spMkLst>
        </pc:spChg>
      </pc:sldChg>
      <pc:sldChg chg="modSp add mod">
        <pc:chgData name="Dong Ye" userId="11955cfe-926f-4637-a1db-b5f3c7e55ec8" providerId="ADAL" clId="{79A6BCA5-19E3-4635-BACA-27A23EE65893}" dt="2022-09-01T05:50:03.428" v="657" actId="1076"/>
        <pc:sldMkLst>
          <pc:docMk/>
          <pc:sldMk cId="0" sldId="406"/>
        </pc:sldMkLst>
        <pc:spChg chg="mod">
          <ac:chgData name="Dong Ye" userId="11955cfe-926f-4637-a1db-b5f3c7e55ec8" providerId="ADAL" clId="{79A6BCA5-19E3-4635-BACA-27A23EE65893}" dt="2022-09-01T05:49:56.549" v="655" actId="1076"/>
          <ac:spMkLst>
            <pc:docMk/>
            <pc:sldMk cId="0" sldId="406"/>
            <ac:spMk id="44033" creationId="{98C4495A-8D89-4670-B802-52E6438C8B10}"/>
          </ac:spMkLst>
        </pc:spChg>
        <pc:spChg chg="mod">
          <ac:chgData name="Dong Ye" userId="11955cfe-926f-4637-a1db-b5f3c7e55ec8" providerId="ADAL" clId="{79A6BCA5-19E3-4635-BACA-27A23EE65893}" dt="2022-09-01T05:50:00.110" v="656" actId="1076"/>
          <ac:spMkLst>
            <pc:docMk/>
            <pc:sldMk cId="0" sldId="406"/>
            <ac:spMk id="44034" creationId="{61E3DC78-1423-4E59-9952-68C23F19E716}"/>
          </ac:spMkLst>
        </pc:spChg>
        <pc:spChg chg="mod">
          <ac:chgData name="Dong Ye" userId="11955cfe-926f-4637-a1db-b5f3c7e55ec8" providerId="ADAL" clId="{79A6BCA5-19E3-4635-BACA-27A23EE65893}" dt="2022-09-01T05:50:03.428" v="657" actId="1076"/>
          <ac:spMkLst>
            <pc:docMk/>
            <pc:sldMk cId="0" sldId="406"/>
            <ac:spMk id="44035" creationId="{8BD3021F-C1EC-4A55-9B4F-75B3421005EE}"/>
          </ac:spMkLst>
        </pc:spChg>
      </pc:sldChg>
      <pc:sldChg chg="addSp delSp modSp mod">
        <pc:chgData name="Dong Ye" userId="11955cfe-926f-4637-a1db-b5f3c7e55ec8" providerId="ADAL" clId="{79A6BCA5-19E3-4635-BACA-27A23EE65893}" dt="2022-09-01T06:04:52.025" v="795" actId="20577"/>
        <pc:sldMkLst>
          <pc:docMk/>
          <pc:sldMk cId="0" sldId="415"/>
        </pc:sldMkLst>
        <pc:spChg chg="add del mod">
          <ac:chgData name="Dong Ye" userId="11955cfe-926f-4637-a1db-b5f3c7e55ec8" providerId="ADAL" clId="{79A6BCA5-19E3-4635-BACA-27A23EE65893}" dt="2022-09-01T05:47:30.923" v="598"/>
          <ac:spMkLst>
            <pc:docMk/>
            <pc:sldMk cId="0" sldId="415"/>
            <ac:spMk id="4" creationId="{A731A86F-8C3A-40D3-98FC-A7F34446D660}"/>
          </ac:spMkLst>
        </pc:spChg>
        <pc:spChg chg="mod">
          <ac:chgData name="Dong Ye" userId="11955cfe-926f-4637-a1db-b5f3c7e55ec8" providerId="ADAL" clId="{79A6BCA5-19E3-4635-BACA-27A23EE65893}" dt="2022-09-01T06:04:52.025" v="795" actId="20577"/>
          <ac:spMkLst>
            <pc:docMk/>
            <pc:sldMk cId="0" sldId="415"/>
            <ac:spMk id="17411" creationId="{2D9FC257-E04A-4A09-9A11-35C070230B42}"/>
          </ac:spMkLst>
        </pc:spChg>
        <pc:spChg chg="mod">
          <ac:chgData name="Dong Ye" userId="11955cfe-926f-4637-a1db-b5f3c7e55ec8" providerId="ADAL" clId="{79A6BCA5-19E3-4635-BACA-27A23EE65893}" dt="2022-09-01T05:46:34.524" v="594" actId="20577"/>
          <ac:spMkLst>
            <pc:docMk/>
            <pc:sldMk cId="0" sldId="415"/>
            <ac:spMk id="246786" creationId="{67B89C9D-AEF2-41A9-B276-57EBF55CC413}"/>
          </ac:spMkLst>
        </pc:spChg>
      </pc:sldChg>
      <pc:sldChg chg="addSp delSp modSp mod setBg">
        <pc:chgData name="Dong Ye" userId="11955cfe-926f-4637-a1db-b5f3c7e55ec8" providerId="ADAL" clId="{79A6BCA5-19E3-4635-BACA-27A23EE65893}" dt="2022-09-01T06:18:59.645" v="853" actId="255"/>
        <pc:sldMkLst>
          <pc:docMk/>
          <pc:sldMk cId="0" sldId="426"/>
        </pc:sldMkLst>
        <pc:spChg chg="del mod">
          <ac:chgData name="Dong Ye" userId="11955cfe-926f-4637-a1db-b5f3c7e55ec8" providerId="ADAL" clId="{79A6BCA5-19E3-4635-BACA-27A23EE65893}" dt="2022-09-01T06:18:37.173" v="851" actId="26606"/>
          <ac:spMkLst>
            <pc:docMk/>
            <pc:sldMk cId="0" sldId="426"/>
            <ac:spMk id="27651" creationId="{01A4F9DA-E3D3-476B-9C19-42795B918BE8}"/>
          </ac:spMkLst>
        </pc:spChg>
        <pc:spChg chg="mod">
          <ac:chgData name="Dong Ye" userId="11955cfe-926f-4637-a1db-b5f3c7e55ec8" providerId="ADAL" clId="{79A6BCA5-19E3-4635-BACA-27A23EE65893}" dt="2022-09-01T06:18:59.645" v="853" actId="255"/>
          <ac:spMkLst>
            <pc:docMk/>
            <pc:sldMk cId="0" sldId="426"/>
            <ac:spMk id="261122" creationId="{9909C956-B815-41BE-8AB9-9BF6EE92F4FA}"/>
          </ac:spMkLst>
        </pc:spChg>
        <pc:graphicFrameChg chg="add">
          <ac:chgData name="Dong Ye" userId="11955cfe-926f-4637-a1db-b5f3c7e55ec8" providerId="ADAL" clId="{79A6BCA5-19E3-4635-BACA-27A23EE65893}" dt="2022-09-01T06:18:37.173" v="851" actId="26606"/>
          <ac:graphicFrameMkLst>
            <pc:docMk/>
            <pc:sldMk cId="0" sldId="426"/>
            <ac:graphicFrameMk id="261124" creationId="{7F516F93-68DB-6EA1-0266-C78815F1F1FA}"/>
          </ac:graphicFrameMkLst>
        </pc:graphicFrameChg>
      </pc:sldChg>
      <pc:sldChg chg="modSp del mod">
        <pc:chgData name="Dong Ye" userId="11955cfe-926f-4637-a1db-b5f3c7e55ec8" providerId="ADAL" clId="{79A6BCA5-19E3-4635-BACA-27A23EE65893}" dt="2022-09-01T04:49:13.213" v="417" actId="47"/>
        <pc:sldMkLst>
          <pc:docMk/>
          <pc:sldMk cId="0" sldId="428"/>
        </pc:sldMkLst>
        <pc:spChg chg="mod">
          <ac:chgData name="Dong Ye" userId="11955cfe-926f-4637-a1db-b5f3c7e55ec8" providerId="ADAL" clId="{79A6BCA5-19E3-4635-BACA-27A23EE65893}" dt="2022-09-01T03:30:27.108" v="40" actId="27636"/>
          <ac:spMkLst>
            <pc:docMk/>
            <pc:sldMk cId="0" sldId="428"/>
            <ac:spMk id="57347" creationId="{C4FAFB2A-7212-4258-BA97-1511AB4C46E0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28"/>
            <ac:spMk id="271362" creationId="{82080103-AE6F-4E73-AC8C-178099E9206C}"/>
          </ac:spMkLst>
        </pc:spChg>
      </pc:sldChg>
      <pc:sldChg chg="modSp del mod">
        <pc:chgData name="Dong Ye" userId="11955cfe-926f-4637-a1db-b5f3c7e55ec8" providerId="ADAL" clId="{79A6BCA5-19E3-4635-BACA-27A23EE65893}" dt="2022-09-01T04:49:07.257" v="415" actId="47"/>
        <pc:sldMkLst>
          <pc:docMk/>
          <pc:sldMk cId="0" sldId="430"/>
        </pc:sldMkLst>
        <pc:spChg chg="mod">
          <ac:chgData name="Dong Ye" userId="11955cfe-926f-4637-a1db-b5f3c7e55ec8" providerId="ADAL" clId="{79A6BCA5-19E3-4635-BACA-27A23EE65893}" dt="2022-09-01T03:30:27.179" v="42" actId="27636"/>
          <ac:spMkLst>
            <pc:docMk/>
            <pc:sldMk cId="0" sldId="430"/>
            <ac:spMk id="62467" creationId="{C4491B12-F808-439B-8D28-8F1D315A6FD3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30"/>
            <ac:spMk id="273410" creationId="{A4E7A7BE-8B1A-4814-BFF7-59825DF4758C}"/>
          </ac:spMkLst>
        </pc:spChg>
      </pc:sldChg>
      <pc:sldChg chg="add del">
        <pc:chgData name="Dong Ye" userId="11955cfe-926f-4637-a1db-b5f3c7e55ec8" providerId="ADAL" clId="{79A6BCA5-19E3-4635-BACA-27A23EE65893}" dt="2022-09-01T06:02:24.790" v="761" actId="47"/>
        <pc:sldMkLst>
          <pc:docMk/>
          <pc:sldMk cId="0" sldId="432"/>
        </pc:sldMkLst>
      </pc:sldChg>
      <pc:sldChg chg="add del">
        <pc:chgData name="Dong Ye" userId="11955cfe-926f-4637-a1db-b5f3c7e55ec8" providerId="ADAL" clId="{79A6BCA5-19E3-4635-BACA-27A23EE65893}" dt="2022-09-01T04:47:42.170" v="388" actId="47"/>
        <pc:sldMkLst>
          <pc:docMk/>
          <pc:sldMk cId="0" sldId="442"/>
        </pc:sldMkLst>
      </pc:sldChg>
      <pc:sldChg chg="modSp add del mod">
        <pc:chgData name="Dong Ye" userId="11955cfe-926f-4637-a1db-b5f3c7e55ec8" providerId="ADAL" clId="{79A6BCA5-19E3-4635-BACA-27A23EE65893}" dt="2022-09-01T04:34:23.786" v="307" actId="47"/>
        <pc:sldMkLst>
          <pc:docMk/>
          <pc:sldMk cId="0" sldId="445"/>
        </pc:sldMkLst>
        <pc:spChg chg="mod">
          <ac:chgData name="Dong Ye" userId="11955cfe-926f-4637-a1db-b5f3c7e55ec8" providerId="ADAL" clId="{79A6BCA5-19E3-4635-BACA-27A23EE65893}" dt="2022-09-01T04:34:15.804" v="306" actId="207"/>
          <ac:spMkLst>
            <pc:docMk/>
            <pc:sldMk cId="0" sldId="445"/>
            <ac:spMk id="83971" creationId="{3D5EE8E7-54FA-4867-A091-9F5ECD86D25B}"/>
          </ac:spMkLst>
        </pc:spChg>
      </pc:sldChg>
      <pc:sldChg chg="modSp del mod">
        <pc:chgData name="Dong Ye" userId="11955cfe-926f-4637-a1db-b5f3c7e55ec8" providerId="ADAL" clId="{79A6BCA5-19E3-4635-BACA-27A23EE65893}" dt="2022-09-01T04:49:04.913" v="414" actId="47"/>
        <pc:sldMkLst>
          <pc:docMk/>
          <pc:sldMk cId="0" sldId="450"/>
        </pc:sldMkLst>
        <pc:spChg chg="mod">
          <ac:chgData name="Dong Ye" userId="11955cfe-926f-4637-a1db-b5f3c7e55ec8" providerId="ADAL" clId="{79A6BCA5-19E3-4635-BACA-27A23EE65893}" dt="2022-09-01T03:30:09.386" v="15" actId="27636"/>
          <ac:spMkLst>
            <pc:docMk/>
            <pc:sldMk cId="0" sldId="450"/>
            <ac:spMk id="64515" creationId="{9E2D62F6-CBAD-4E37-9B43-838D4DE08779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50"/>
            <ac:spMk id="294914" creationId="{EA29BB29-5244-4797-8FD6-91C22715F33F}"/>
          </ac:spMkLst>
        </pc:spChg>
      </pc:sldChg>
      <pc:sldChg chg="add del">
        <pc:chgData name="Dong Ye" userId="11955cfe-926f-4637-a1db-b5f3c7e55ec8" providerId="ADAL" clId="{79A6BCA5-19E3-4635-BACA-27A23EE65893}" dt="2022-09-01T04:47:37.830" v="387" actId="47"/>
        <pc:sldMkLst>
          <pc:docMk/>
          <pc:sldMk cId="0" sldId="454"/>
        </pc:sldMkLst>
      </pc:sldChg>
      <pc:sldChg chg="modSp add mod">
        <pc:chgData name="Dong Ye" userId="11955cfe-926f-4637-a1db-b5f3c7e55ec8" providerId="ADAL" clId="{79A6BCA5-19E3-4635-BACA-27A23EE65893}" dt="2022-09-01T06:01:38.459" v="757" actId="1076"/>
        <pc:sldMkLst>
          <pc:docMk/>
          <pc:sldMk cId="0" sldId="463"/>
        </pc:sldMkLst>
        <pc:spChg chg="mod">
          <ac:chgData name="Dong Ye" userId="11955cfe-926f-4637-a1db-b5f3c7e55ec8" providerId="ADAL" clId="{79A6BCA5-19E3-4635-BACA-27A23EE65893}" dt="2022-09-01T06:01:38.459" v="757" actId="1076"/>
          <ac:spMkLst>
            <pc:docMk/>
            <pc:sldMk cId="0" sldId="463"/>
            <ac:spMk id="88065" creationId="{C887E243-FCD9-4ADE-9C66-3E61A8593922}"/>
          </ac:spMkLst>
        </pc:spChg>
      </pc:sldChg>
      <pc:sldChg chg="add del">
        <pc:chgData name="Dong Ye" userId="11955cfe-926f-4637-a1db-b5f3c7e55ec8" providerId="ADAL" clId="{79A6BCA5-19E3-4635-BACA-27A23EE65893}" dt="2022-09-01T05:55:20.495" v="682" actId="47"/>
        <pc:sldMkLst>
          <pc:docMk/>
          <pc:sldMk cId="0" sldId="479"/>
        </pc:sldMkLst>
      </pc:sldChg>
      <pc:sldChg chg="modSp del mod">
        <pc:chgData name="Dong Ye" userId="11955cfe-926f-4637-a1db-b5f3c7e55ec8" providerId="ADAL" clId="{79A6BCA5-19E3-4635-BACA-27A23EE65893}" dt="2022-09-01T04:48:54.144" v="409" actId="47"/>
        <pc:sldMkLst>
          <pc:docMk/>
          <pc:sldMk cId="0" sldId="482"/>
        </pc:sldMkLst>
        <pc:spChg chg="mod">
          <ac:chgData name="Dong Ye" userId="11955cfe-926f-4637-a1db-b5f3c7e55ec8" providerId="ADAL" clId="{79A6BCA5-19E3-4635-BACA-27A23EE65893}" dt="2022-09-01T03:30:09.428" v="17" actId="27636"/>
          <ac:spMkLst>
            <pc:docMk/>
            <pc:sldMk cId="0" sldId="482"/>
            <ac:spMk id="74755" creationId="{D309D996-980D-4156-933F-F5D86A3B32EF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82"/>
            <ac:spMk id="336898" creationId="{EF2809CA-DCAF-40B1-8402-E23028B95E53}"/>
          </ac:spMkLst>
        </pc:spChg>
      </pc:sldChg>
      <pc:sldChg chg="modSp del mod">
        <pc:chgData name="Dong Ye" userId="11955cfe-926f-4637-a1db-b5f3c7e55ec8" providerId="ADAL" clId="{79A6BCA5-19E3-4635-BACA-27A23EE65893}" dt="2022-09-01T04:49:18.254" v="418" actId="47"/>
        <pc:sldMkLst>
          <pc:docMk/>
          <pc:sldMk cId="0" sldId="483"/>
        </pc:sldMkLst>
        <pc:spChg chg="mod">
          <ac:chgData name="Dong Ye" userId="11955cfe-926f-4637-a1db-b5f3c7e55ec8" providerId="ADAL" clId="{79A6BCA5-19E3-4635-BACA-27A23EE65893}" dt="2022-09-01T03:30:27.060" v="39" actId="27636"/>
          <ac:spMkLst>
            <pc:docMk/>
            <pc:sldMk cId="0" sldId="483"/>
            <ac:spMk id="57347" creationId="{D2254EC0-5423-4162-BB6B-43ADC9DE6961}"/>
          </ac:spMkLst>
        </pc:spChg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83"/>
            <ac:spMk id="400386" creationId="{2EF62567-3C48-4DE8-9C94-FF097B6AE9A0}"/>
          </ac:spMkLst>
        </pc:spChg>
      </pc:sldChg>
      <pc:sldChg chg="modSp mod">
        <pc:chgData name="Dong Ye" userId="11955cfe-926f-4637-a1db-b5f3c7e55ec8" providerId="ADAL" clId="{79A6BCA5-19E3-4635-BACA-27A23EE65893}" dt="2022-09-01T06:34:30.651" v="902" actId="1076"/>
        <pc:sldMkLst>
          <pc:docMk/>
          <pc:sldMk cId="0" sldId="484"/>
        </pc:sldMkLst>
        <pc:spChg chg="mod">
          <ac:chgData name="Dong Ye" userId="11955cfe-926f-4637-a1db-b5f3c7e55ec8" providerId="ADAL" clId="{79A6BCA5-19E3-4635-BACA-27A23EE65893}" dt="2022-09-01T06:34:25.434" v="901" actId="14100"/>
          <ac:spMkLst>
            <pc:docMk/>
            <pc:sldMk cId="0" sldId="484"/>
            <ac:spMk id="19459" creationId="{0D20F6F7-E27F-4D0C-BB02-B3DEE0F1A9E2}"/>
          </ac:spMkLst>
        </pc:spChg>
        <pc:spChg chg="mod">
          <ac:chgData name="Dong Ye" userId="11955cfe-926f-4637-a1db-b5f3c7e55ec8" providerId="ADAL" clId="{79A6BCA5-19E3-4635-BACA-27A23EE65893}" dt="2022-09-01T06:34:30.651" v="902" actId="1076"/>
          <ac:spMkLst>
            <pc:docMk/>
            <pc:sldMk cId="0" sldId="484"/>
            <ac:spMk id="238594" creationId="{C9EA1164-52DD-4DEF-AF00-DBA40F50AC8D}"/>
          </ac:spMkLst>
        </pc:spChg>
      </pc:sldChg>
      <pc:sldChg chg="modSp mod">
        <pc:chgData name="Dong Ye" userId="11955cfe-926f-4637-a1db-b5f3c7e55ec8" providerId="ADAL" clId="{79A6BCA5-19E3-4635-BACA-27A23EE65893}" dt="2022-09-01T06:10:02.338" v="817" actId="255"/>
        <pc:sldMkLst>
          <pc:docMk/>
          <pc:sldMk cId="0" sldId="485"/>
        </pc:sldMkLst>
        <pc:spChg chg="mod">
          <ac:chgData name="Dong Ye" userId="11955cfe-926f-4637-a1db-b5f3c7e55ec8" providerId="ADAL" clId="{79A6BCA5-19E3-4635-BACA-27A23EE65893}" dt="2022-09-01T06:10:02.338" v="817" actId="255"/>
          <ac:spMkLst>
            <pc:docMk/>
            <pc:sldMk cId="0" sldId="485"/>
            <ac:spMk id="21507" creationId="{65D5C13A-64AB-4054-8DBA-8C8070377BDB}"/>
          </ac:spMkLst>
        </pc:spChg>
        <pc:spChg chg="mod">
          <ac:chgData name="Dong Ye" userId="11955cfe-926f-4637-a1db-b5f3c7e55ec8" providerId="ADAL" clId="{79A6BCA5-19E3-4635-BACA-27A23EE65893}" dt="2022-09-01T06:07:16.011" v="815" actId="1076"/>
          <ac:spMkLst>
            <pc:docMk/>
            <pc:sldMk cId="0" sldId="485"/>
            <ac:spMk id="2120706" creationId="{0EB779C3-ABB8-43AE-9409-67337D589D1A}"/>
          </ac:spMkLst>
        </pc:spChg>
        <pc:picChg chg="mod">
          <ac:chgData name="Dong Ye" userId="11955cfe-926f-4637-a1db-b5f3c7e55ec8" providerId="ADAL" clId="{79A6BCA5-19E3-4635-BACA-27A23EE65893}" dt="2022-09-01T06:06:28.840" v="808" actId="1076"/>
          <ac:picMkLst>
            <pc:docMk/>
            <pc:sldMk cId="0" sldId="485"/>
            <ac:picMk id="21508" creationId="{6916A4AC-C28A-402A-B979-E0FC3D28EC73}"/>
          </ac:picMkLst>
        </pc:picChg>
      </pc:sldChg>
      <pc:sldChg chg="modSp del mod modTransition">
        <pc:chgData name="Dong Ye" userId="11955cfe-926f-4637-a1db-b5f3c7e55ec8" providerId="ADAL" clId="{79A6BCA5-19E3-4635-BACA-27A23EE65893}" dt="2022-09-01T04:50:16.166" v="421" actId="47"/>
        <pc:sldMkLst>
          <pc:docMk/>
          <pc:sldMk cId="0" sldId="486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86"/>
            <ac:spMk id="2" creationId="{09FCC826-332C-4254-AD25-538B4308CA4A}"/>
          </ac:spMkLst>
        </pc:spChg>
        <pc:spChg chg="mod">
          <ac:chgData name="Dong Ye" userId="11955cfe-926f-4637-a1db-b5f3c7e55ec8" providerId="ADAL" clId="{79A6BCA5-19E3-4635-BACA-27A23EE65893}" dt="2022-09-01T03:30:26.700" v="29" actId="27636"/>
          <ac:spMkLst>
            <pc:docMk/>
            <pc:sldMk cId="0" sldId="486"/>
            <ac:spMk id="30723" creationId="{F9B96B89-CB3F-483F-833C-08571E727EBF}"/>
          </ac:spMkLst>
        </pc:spChg>
      </pc:sldChg>
      <pc:sldChg chg="modSp del modTransition">
        <pc:chgData name="Dong Ye" userId="11955cfe-926f-4637-a1db-b5f3c7e55ec8" providerId="ADAL" clId="{79A6BCA5-19E3-4635-BACA-27A23EE65893}" dt="2022-09-01T04:50:19.336" v="422" actId="47"/>
        <pc:sldMkLst>
          <pc:docMk/>
          <pc:sldMk cId="0" sldId="487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87"/>
            <ac:spMk id="2" creationId="{87927624-1D61-4036-A1E4-E34B1AC7372E}"/>
          </ac:spMkLst>
        </pc:spChg>
      </pc:sldChg>
      <pc:sldChg chg="modSp del mod modTransition">
        <pc:chgData name="Dong Ye" userId="11955cfe-926f-4637-a1db-b5f3c7e55ec8" providerId="ADAL" clId="{79A6BCA5-19E3-4635-BACA-27A23EE65893}" dt="2022-09-01T04:49:09.433" v="416" actId="47"/>
        <pc:sldMkLst>
          <pc:docMk/>
          <pc:sldMk cId="0" sldId="488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88"/>
            <ac:spMk id="2" creationId="{889F57F0-A748-4725-8B22-FBAA405779E8}"/>
          </ac:spMkLst>
        </pc:spChg>
        <pc:spChg chg="mod">
          <ac:chgData name="Dong Ye" userId="11955cfe-926f-4637-a1db-b5f3c7e55ec8" providerId="ADAL" clId="{79A6BCA5-19E3-4635-BACA-27A23EE65893}" dt="2022-09-01T03:30:27.153" v="41" actId="27636"/>
          <ac:spMkLst>
            <pc:docMk/>
            <pc:sldMk cId="0" sldId="488"/>
            <ac:spMk id="59395" creationId="{63449F2B-9859-4774-AE3E-7CF82A5482DE}"/>
          </ac:spMkLst>
        </pc:spChg>
      </pc:sldChg>
      <pc:sldChg chg="addSp delSp modSp mod modTransition setBg">
        <pc:chgData name="Dong Ye" userId="11955cfe-926f-4637-a1db-b5f3c7e55ec8" providerId="ADAL" clId="{79A6BCA5-19E3-4635-BACA-27A23EE65893}" dt="2022-09-01T06:20:10.723" v="861" actId="26606"/>
        <pc:sldMkLst>
          <pc:docMk/>
          <pc:sldMk cId="0" sldId="495"/>
        </pc:sldMkLst>
        <pc:spChg chg="mod">
          <ac:chgData name="Dong Ye" userId="11955cfe-926f-4637-a1db-b5f3c7e55ec8" providerId="ADAL" clId="{79A6BCA5-19E3-4635-BACA-27A23EE65893}" dt="2022-09-01T06:20:10.723" v="861" actId="26606"/>
          <ac:spMkLst>
            <pc:docMk/>
            <pc:sldMk cId="0" sldId="495"/>
            <ac:spMk id="2" creationId="{10824663-00EC-499A-90CF-B92AEFA6251D}"/>
          </ac:spMkLst>
        </pc:spChg>
        <pc:spChg chg="del mod">
          <ac:chgData name="Dong Ye" userId="11955cfe-926f-4637-a1db-b5f3c7e55ec8" providerId="ADAL" clId="{79A6BCA5-19E3-4635-BACA-27A23EE65893}" dt="2022-09-01T06:20:10.723" v="861" actId="26606"/>
          <ac:spMkLst>
            <pc:docMk/>
            <pc:sldMk cId="0" sldId="495"/>
            <ac:spMk id="29699" creationId="{C4410617-47C2-4AB9-B7A4-C09FD9A1078F}"/>
          </ac:spMkLst>
        </pc:spChg>
        <pc:graphicFrameChg chg="add">
          <ac:chgData name="Dong Ye" userId="11955cfe-926f-4637-a1db-b5f3c7e55ec8" providerId="ADAL" clId="{79A6BCA5-19E3-4635-BACA-27A23EE65893}" dt="2022-09-01T06:20:10.723" v="861" actId="26606"/>
          <ac:graphicFrameMkLst>
            <pc:docMk/>
            <pc:sldMk cId="0" sldId="495"/>
            <ac:graphicFrameMk id="29701" creationId="{4728CD01-1237-C7D1-832A-50CD082DE54E}"/>
          </ac:graphicFrameMkLst>
        </pc:graphicFrameChg>
      </pc:sldChg>
      <pc:sldChg chg="modSp del mod modTransition">
        <pc:chgData name="Dong Ye" userId="11955cfe-926f-4637-a1db-b5f3c7e55ec8" providerId="ADAL" clId="{79A6BCA5-19E3-4635-BACA-27A23EE65893}" dt="2022-09-01T04:48:31.069" v="394" actId="47"/>
        <pc:sldMkLst>
          <pc:docMk/>
          <pc:sldMk cId="0" sldId="497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97"/>
            <ac:spMk id="2" creationId="{DF564107-4208-4677-B7EA-BDC38F166B01}"/>
          </ac:spMkLst>
        </pc:spChg>
        <pc:spChg chg="mod">
          <ac:chgData name="Dong Ye" userId="11955cfe-926f-4637-a1db-b5f3c7e55ec8" providerId="ADAL" clId="{79A6BCA5-19E3-4635-BACA-27A23EE65893}" dt="2022-09-01T03:30:28.012" v="53" actId="27636"/>
          <ac:spMkLst>
            <pc:docMk/>
            <pc:sldMk cId="0" sldId="497"/>
            <ac:spMk id="3" creationId="{FFB4C9DF-F7CB-4918-BCD6-6DE491D6D656}"/>
          </ac:spMkLst>
        </pc:spChg>
      </pc:sldChg>
      <pc:sldChg chg="modSp del mod modTransition">
        <pc:chgData name="Dong Ye" userId="11955cfe-926f-4637-a1db-b5f3c7e55ec8" providerId="ADAL" clId="{79A6BCA5-19E3-4635-BACA-27A23EE65893}" dt="2022-09-01T04:50:29.237" v="425" actId="47"/>
        <pc:sldMkLst>
          <pc:docMk/>
          <pc:sldMk cId="0" sldId="498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98"/>
            <ac:spMk id="2" creationId="{45197797-9068-4D87-9022-DF11D8A299DB}"/>
          </ac:spMkLst>
        </pc:spChg>
        <pc:spChg chg="mod">
          <ac:chgData name="Dong Ye" userId="11955cfe-926f-4637-a1db-b5f3c7e55ec8" providerId="ADAL" clId="{79A6BCA5-19E3-4635-BACA-27A23EE65893}" dt="2022-09-01T03:30:26.757" v="32" actId="27636"/>
          <ac:spMkLst>
            <pc:docMk/>
            <pc:sldMk cId="0" sldId="498"/>
            <ac:spMk id="36867" creationId="{4AC54E85-44B4-4E1B-B983-F41E29ACE709}"/>
          </ac:spMkLst>
        </pc:spChg>
      </pc:sldChg>
      <pc:sldChg chg="modSp del mod modTransition">
        <pc:chgData name="Dong Ye" userId="11955cfe-926f-4637-a1db-b5f3c7e55ec8" providerId="ADAL" clId="{79A6BCA5-19E3-4635-BACA-27A23EE65893}" dt="2022-09-01T04:50:35.447" v="426" actId="47"/>
        <pc:sldMkLst>
          <pc:docMk/>
          <pc:sldMk cId="0" sldId="499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499"/>
            <ac:spMk id="2" creationId="{763F17C3-4979-4025-A3E4-85BAEC3E4222}"/>
          </ac:spMkLst>
        </pc:spChg>
        <pc:spChg chg="mod">
          <ac:chgData name="Dong Ye" userId="11955cfe-926f-4637-a1db-b5f3c7e55ec8" providerId="ADAL" clId="{79A6BCA5-19E3-4635-BACA-27A23EE65893}" dt="2022-09-01T03:30:26.770" v="33" actId="27636"/>
          <ac:spMkLst>
            <pc:docMk/>
            <pc:sldMk cId="0" sldId="499"/>
            <ac:spMk id="37891" creationId="{DBF71409-13A6-44E8-8DCF-ECC75E54CEDC}"/>
          </ac:spMkLst>
        </pc:spChg>
      </pc:sldChg>
      <pc:sldChg chg="modSp del mod modTransition">
        <pc:chgData name="Dong Ye" userId="11955cfe-926f-4637-a1db-b5f3c7e55ec8" providerId="ADAL" clId="{79A6BCA5-19E3-4635-BACA-27A23EE65893}" dt="2022-09-01T04:50:37.073" v="427" actId="47"/>
        <pc:sldMkLst>
          <pc:docMk/>
          <pc:sldMk cId="0" sldId="500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500"/>
            <ac:spMk id="2" creationId="{82F61A60-43B1-4449-ABBE-168633094AD8}"/>
          </ac:spMkLst>
        </pc:spChg>
        <pc:spChg chg="mod">
          <ac:chgData name="Dong Ye" userId="11955cfe-926f-4637-a1db-b5f3c7e55ec8" providerId="ADAL" clId="{79A6BCA5-19E3-4635-BACA-27A23EE65893}" dt="2022-09-01T03:30:26.785" v="34" actId="27636"/>
          <ac:spMkLst>
            <pc:docMk/>
            <pc:sldMk cId="0" sldId="500"/>
            <ac:spMk id="38915" creationId="{8EEA1828-CCE2-4FAF-AEE1-9709EBF03AE3}"/>
          </ac:spMkLst>
        </pc:spChg>
      </pc:sldChg>
      <pc:sldChg chg="modSp del mod modTransition">
        <pc:chgData name="Dong Ye" userId="11955cfe-926f-4637-a1db-b5f3c7e55ec8" providerId="ADAL" clId="{79A6BCA5-19E3-4635-BACA-27A23EE65893}" dt="2022-09-01T04:50:40.063" v="428" actId="47"/>
        <pc:sldMkLst>
          <pc:docMk/>
          <pc:sldMk cId="0" sldId="501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501"/>
            <ac:spMk id="2" creationId="{A2AEE0AF-729C-4B3D-B91B-B1E55914EDA3}"/>
          </ac:spMkLst>
        </pc:spChg>
        <pc:spChg chg="mod">
          <ac:chgData name="Dong Ye" userId="11955cfe-926f-4637-a1db-b5f3c7e55ec8" providerId="ADAL" clId="{79A6BCA5-19E3-4635-BACA-27A23EE65893}" dt="2022-09-01T03:30:26.798" v="35" actId="27636"/>
          <ac:spMkLst>
            <pc:docMk/>
            <pc:sldMk cId="0" sldId="501"/>
            <ac:spMk id="39939" creationId="{704FAB35-B274-4446-9EDC-5DA5ECF01A86}"/>
          </ac:spMkLst>
        </pc:spChg>
      </pc:sldChg>
      <pc:sldChg chg="modSp del modTransition">
        <pc:chgData name="Dong Ye" userId="11955cfe-926f-4637-a1db-b5f3c7e55ec8" providerId="ADAL" clId="{79A6BCA5-19E3-4635-BACA-27A23EE65893}" dt="2022-09-01T04:50:41.816" v="429" actId="47"/>
        <pc:sldMkLst>
          <pc:docMk/>
          <pc:sldMk cId="0" sldId="502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502"/>
            <ac:spMk id="2" creationId="{775E1920-6A61-48CF-ADEF-EE110D83938F}"/>
          </ac:spMkLst>
        </pc:spChg>
      </pc:sldChg>
      <pc:sldChg chg="modSp del modTransition">
        <pc:chgData name="Dong Ye" userId="11955cfe-926f-4637-a1db-b5f3c7e55ec8" providerId="ADAL" clId="{79A6BCA5-19E3-4635-BACA-27A23EE65893}" dt="2022-09-01T04:50:43.072" v="430" actId="47"/>
        <pc:sldMkLst>
          <pc:docMk/>
          <pc:sldMk cId="0" sldId="503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503"/>
            <ac:spMk id="2" creationId="{DAAF3A7F-FEB2-4AA1-9DE2-37F767DD6368}"/>
          </ac:spMkLst>
        </pc:spChg>
      </pc:sldChg>
      <pc:sldChg chg="addSp delSp modSp mod modTransition setBg addAnim">
        <pc:chgData name="Dong Ye" userId="11955cfe-926f-4637-a1db-b5f3c7e55ec8" providerId="ADAL" clId="{79A6BCA5-19E3-4635-BACA-27A23EE65893}" dt="2022-09-01T06:16:02.474" v="835"/>
        <pc:sldMkLst>
          <pc:docMk/>
          <pc:sldMk cId="0" sldId="504"/>
        </pc:sldMkLst>
        <pc:spChg chg="mod ord">
          <ac:chgData name="Dong Ye" userId="11955cfe-926f-4637-a1db-b5f3c7e55ec8" providerId="ADAL" clId="{79A6BCA5-19E3-4635-BACA-27A23EE65893}" dt="2022-09-01T06:16:02.469" v="834" actId="26606"/>
          <ac:spMkLst>
            <pc:docMk/>
            <pc:sldMk cId="0" sldId="504"/>
            <ac:spMk id="2" creationId="{58C543C9-5992-41AC-BD41-E90AC9E156DE}"/>
          </ac:spMkLst>
        </pc:spChg>
        <pc:spChg chg="add">
          <ac:chgData name="Dong Ye" userId="11955cfe-926f-4637-a1db-b5f3c7e55ec8" providerId="ADAL" clId="{79A6BCA5-19E3-4635-BACA-27A23EE65893}" dt="2022-09-01T06:16:02.469" v="834" actId="26606"/>
          <ac:spMkLst>
            <pc:docMk/>
            <pc:sldMk cId="0" sldId="504"/>
            <ac:spMk id="9" creationId="{BD1CAB03-F6A4-4736-85F6-261056424D9D}"/>
          </ac:spMkLst>
        </pc:spChg>
        <pc:spChg chg="add">
          <ac:chgData name="Dong Ye" userId="11955cfe-926f-4637-a1db-b5f3c7e55ec8" providerId="ADAL" clId="{79A6BCA5-19E3-4635-BACA-27A23EE65893}" dt="2022-09-01T06:16:02.469" v="834" actId="26606"/>
          <ac:spMkLst>
            <pc:docMk/>
            <pc:sldMk cId="0" sldId="504"/>
            <ac:spMk id="11" creationId="{3E2321B3-5D47-422E-8DD6-192DA485FF63}"/>
          </ac:spMkLst>
        </pc:spChg>
        <pc:picChg chg="add mod">
          <ac:chgData name="Dong Ye" userId="11955cfe-926f-4637-a1db-b5f3c7e55ec8" providerId="ADAL" clId="{79A6BCA5-19E3-4635-BACA-27A23EE65893}" dt="2022-09-01T06:16:02.469" v="834" actId="26606"/>
          <ac:picMkLst>
            <pc:docMk/>
            <pc:sldMk cId="0" sldId="504"/>
            <ac:picMk id="4" creationId="{ED3CDDA3-A306-4A1F-8B12-5E014D4F1354}"/>
          </ac:picMkLst>
        </pc:picChg>
        <pc:picChg chg="del mod">
          <ac:chgData name="Dong Ye" userId="11955cfe-926f-4637-a1db-b5f3c7e55ec8" providerId="ADAL" clId="{79A6BCA5-19E3-4635-BACA-27A23EE65893}" dt="2022-09-01T06:15:58.531" v="832" actId="478"/>
          <ac:picMkLst>
            <pc:docMk/>
            <pc:sldMk cId="0" sldId="504"/>
            <ac:picMk id="22531" creationId="{2A828141-0165-4A81-B467-D8DF197EE28A}"/>
          </ac:picMkLst>
        </pc:picChg>
      </pc:sldChg>
      <pc:sldChg chg="addSp delSp modSp mod modTransition setBg">
        <pc:chgData name="Dong Ye" userId="11955cfe-926f-4637-a1db-b5f3c7e55ec8" providerId="ADAL" clId="{79A6BCA5-19E3-4635-BACA-27A23EE65893}" dt="2022-09-01T06:17:21.146" v="845" actId="2711"/>
        <pc:sldMkLst>
          <pc:docMk/>
          <pc:sldMk cId="0" sldId="505"/>
        </pc:sldMkLst>
        <pc:spChg chg="mod">
          <ac:chgData name="Dong Ye" userId="11955cfe-926f-4637-a1db-b5f3c7e55ec8" providerId="ADAL" clId="{79A6BCA5-19E3-4635-BACA-27A23EE65893}" dt="2022-09-01T06:17:21.146" v="845" actId="2711"/>
          <ac:spMkLst>
            <pc:docMk/>
            <pc:sldMk cId="0" sldId="505"/>
            <ac:spMk id="2" creationId="{C499E542-0350-42D7-8283-325574B9BAB5}"/>
          </ac:spMkLst>
        </pc:spChg>
        <pc:spChg chg="add del">
          <ac:chgData name="Dong Ye" userId="11955cfe-926f-4637-a1db-b5f3c7e55ec8" providerId="ADAL" clId="{79A6BCA5-19E3-4635-BACA-27A23EE65893}" dt="2022-09-01T06:16:58.366" v="841" actId="26606"/>
          <ac:spMkLst>
            <pc:docMk/>
            <pc:sldMk cId="0" sldId="505"/>
            <ac:spMk id="7" creationId="{3EE6EA0B-C562-460F-AF05-4E9EAEAD635D}"/>
          </ac:spMkLst>
        </pc:spChg>
        <pc:spChg chg="add del">
          <ac:chgData name="Dong Ye" userId="11955cfe-926f-4637-a1db-b5f3c7e55ec8" providerId="ADAL" clId="{79A6BCA5-19E3-4635-BACA-27A23EE65893}" dt="2022-09-01T06:16:56.475" v="839" actId="26606"/>
          <ac:spMkLst>
            <pc:docMk/>
            <pc:sldMk cId="0" sldId="505"/>
            <ac:spMk id="8" creationId="{FC23C8D4-BD3D-4473-B3D0-89011586BE82}"/>
          </ac:spMkLst>
        </pc:spChg>
        <pc:spChg chg="add del">
          <ac:chgData name="Dong Ye" userId="11955cfe-926f-4637-a1db-b5f3c7e55ec8" providerId="ADAL" clId="{79A6BCA5-19E3-4635-BACA-27A23EE65893}" dt="2022-09-01T06:17:12.802" v="844" actId="26606"/>
          <ac:spMkLst>
            <pc:docMk/>
            <pc:sldMk cId="0" sldId="505"/>
            <ac:spMk id="9" creationId="{E164A015-EDB3-4688-8B77-9255305411E1}"/>
          </ac:spMkLst>
        </pc:spChg>
        <pc:spChg chg="add del">
          <ac:chgData name="Dong Ye" userId="11955cfe-926f-4637-a1db-b5f3c7e55ec8" providerId="ADAL" clId="{79A6BCA5-19E3-4635-BACA-27A23EE65893}" dt="2022-09-01T06:17:12.802" v="844" actId="26606"/>
          <ac:spMkLst>
            <pc:docMk/>
            <pc:sldMk cId="0" sldId="505"/>
            <ac:spMk id="10" creationId="{70068059-9097-4F05-BA38-CDD7DBF77372}"/>
          </ac:spMkLst>
        </pc:spChg>
        <pc:picChg chg="add del">
          <ac:chgData name="Dong Ye" userId="11955cfe-926f-4637-a1db-b5f3c7e55ec8" providerId="ADAL" clId="{79A6BCA5-19E3-4635-BACA-27A23EE65893}" dt="2022-09-01T06:16:56.475" v="839" actId="26606"/>
          <ac:picMkLst>
            <pc:docMk/>
            <pc:sldMk cId="0" sldId="505"/>
            <ac:picMk id="4" creationId="{595AF2CA-71B5-3F12-A1CF-BAAC4276A28F}"/>
          </ac:picMkLst>
        </pc:picChg>
        <pc:picChg chg="add">
          <ac:chgData name="Dong Ye" userId="11955cfe-926f-4637-a1db-b5f3c7e55ec8" providerId="ADAL" clId="{79A6BCA5-19E3-4635-BACA-27A23EE65893}" dt="2022-09-01T06:17:12.802" v="844" actId="26606"/>
          <ac:picMkLst>
            <pc:docMk/>
            <pc:sldMk cId="0" sldId="505"/>
            <ac:picMk id="14" creationId="{A9990CAE-06D5-44BC-8449-8AD21B25D302}"/>
          </ac:picMkLst>
        </pc:picChg>
        <pc:picChg chg="del mod">
          <ac:chgData name="Dong Ye" userId="11955cfe-926f-4637-a1db-b5f3c7e55ec8" providerId="ADAL" clId="{79A6BCA5-19E3-4635-BACA-27A23EE65893}" dt="2022-09-01T06:16:45.354" v="837" actId="478"/>
          <ac:picMkLst>
            <pc:docMk/>
            <pc:sldMk cId="0" sldId="505"/>
            <ac:picMk id="24579" creationId="{C6180A2D-8499-4C3C-B2D6-8F44ECC00A6D}"/>
          </ac:picMkLst>
        </pc:picChg>
      </pc:sldChg>
      <pc:sldChg chg="modSp del mod modTransition">
        <pc:chgData name="Dong Ye" userId="11955cfe-926f-4637-a1db-b5f3c7e55ec8" providerId="ADAL" clId="{79A6BCA5-19E3-4635-BACA-27A23EE65893}" dt="2022-09-01T04:50:43.962" v="431" actId="47"/>
        <pc:sldMkLst>
          <pc:docMk/>
          <pc:sldMk cId="0" sldId="506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506"/>
            <ac:spMk id="2" creationId="{B3F07371-0741-4333-9B06-44ADD6A458CC}"/>
          </ac:spMkLst>
        </pc:spChg>
        <pc:spChg chg="mod">
          <ac:chgData name="Dong Ye" userId="11955cfe-926f-4637-a1db-b5f3c7e55ec8" providerId="ADAL" clId="{79A6BCA5-19E3-4635-BACA-27A23EE65893}" dt="2022-09-01T03:30:09.166" v="7" actId="27636"/>
          <ac:spMkLst>
            <pc:docMk/>
            <pc:sldMk cId="0" sldId="506"/>
            <ac:spMk id="43011" creationId="{04FDCB6F-D3A0-4184-BDDD-395B4291BB91}"/>
          </ac:spMkLst>
        </pc:spChg>
      </pc:sldChg>
      <pc:sldChg chg="modSp del mod modTransition">
        <pc:chgData name="Dong Ye" userId="11955cfe-926f-4637-a1db-b5f3c7e55ec8" providerId="ADAL" clId="{79A6BCA5-19E3-4635-BACA-27A23EE65893}" dt="2022-09-01T04:50:44.774" v="432" actId="47"/>
        <pc:sldMkLst>
          <pc:docMk/>
          <pc:sldMk cId="0" sldId="507"/>
        </pc:sldMkLst>
        <pc:spChg chg="mod">
          <ac:chgData name="Dong Ye" userId="11955cfe-926f-4637-a1db-b5f3c7e55ec8" providerId="ADAL" clId="{79A6BCA5-19E3-4635-BACA-27A23EE65893}" dt="2022-09-01T03:30:26.474" v="26"/>
          <ac:spMkLst>
            <pc:docMk/>
            <pc:sldMk cId="0" sldId="507"/>
            <ac:spMk id="2" creationId="{E7774E91-4D4F-464D-ABFE-943CADDF8882}"/>
          </ac:spMkLst>
        </pc:spChg>
        <pc:spChg chg="mod">
          <ac:chgData name="Dong Ye" userId="11955cfe-926f-4637-a1db-b5f3c7e55ec8" providerId="ADAL" clId="{79A6BCA5-19E3-4635-BACA-27A23EE65893}" dt="2022-09-01T03:30:09.218" v="8" actId="27636"/>
          <ac:spMkLst>
            <pc:docMk/>
            <pc:sldMk cId="0" sldId="507"/>
            <ac:spMk id="44035" creationId="{EF7C5C04-1783-426F-8346-CEFEB4DA5A9F}"/>
          </ac:spMkLst>
        </pc:spChg>
      </pc:sldChg>
      <pc:sldChg chg="add del">
        <pc:chgData name="Dong Ye" userId="11955cfe-926f-4637-a1db-b5f3c7e55ec8" providerId="ADAL" clId="{79A6BCA5-19E3-4635-BACA-27A23EE65893}" dt="2022-09-01T03:35:54.510" v="99" actId="47"/>
        <pc:sldMkLst>
          <pc:docMk/>
          <pc:sldMk cId="0" sldId="508"/>
        </pc:sldMkLst>
      </pc:sldChg>
      <pc:sldChg chg="add del">
        <pc:chgData name="Dong Ye" userId="11955cfe-926f-4637-a1db-b5f3c7e55ec8" providerId="ADAL" clId="{79A6BCA5-19E3-4635-BACA-27A23EE65893}" dt="2022-09-01T04:47:18.118" v="381" actId="47"/>
        <pc:sldMkLst>
          <pc:docMk/>
          <pc:sldMk cId="0" sldId="512"/>
        </pc:sldMkLst>
      </pc:sldChg>
      <pc:sldChg chg="add del">
        <pc:chgData name="Dong Ye" userId="11955cfe-926f-4637-a1db-b5f3c7e55ec8" providerId="ADAL" clId="{79A6BCA5-19E3-4635-BACA-27A23EE65893}" dt="2022-09-01T04:47:15.671" v="379" actId="47"/>
        <pc:sldMkLst>
          <pc:docMk/>
          <pc:sldMk cId="0" sldId="519"/>
        </pc:sldMkLst>
      </pc:sldChg>
      <pc:sldChg chg="add del">
        <pc:chgData name="Dong Ye" userId="11955cfe-926f-4637-a1db-b5f3c7e55ec8" providerId="ADAL" clId="{79A6BCA5-19E3-4635-BACA-27A23EE65893}" dt="2022-09-01T03:57:24.455" v="265" actId="47"/>
        <pc:sldMkLst>
          <pc:docMk/>
          <pc:sldMk cId="0" sldId="521"/>
        </pc:sldMkLst>
      </pc:sldChg>
      <pc:sldChg chg="add del">
        <pc:chgData name="Dong Ye" userId="11955cfe-926f-4637-a1db-b5f3c7e55ec8" providerId="ADAL" clId="{79A6BCA5-19E3-4635-BACA-27A23EE65893}" dt="2022-09-01T05:56:08.457" v="686" actId="47"/>
        <pc:sldMkLst>
          <pc:docMk/>
          <pc:sldMk cId="0" sldId="522"/>
        </pc:sldMkLst>
      </pc:sldChg>
      <pc:sldChg chg="add del">
        <pc:chgData name="Dong Ye" userId="11955cfe-926f-4637-a1db-b5f3c7e55ec8" providerId="ADAL" clId="{79A6BCA5-19E3-4635-BACA-27A23EE65893}" dt="2022-09-01T06:02:11.536" v="759" actId="47"/>
        <pc:sldMkLst>
          <pc:docMk/>
          <pc:sldMk cId="0" sldId="541"/>
        </pc:sldMkLst>
      </pc:sldChg>
      <pc:sldChg chg="add">
        <pc:chgData name="Dong Ye" userId="11955cfe-926f-4637-a1db-b5f3c7e55ec8" providerId="ADAL" clId="{79A6BCA5-19E3-4635-BACA-27A23EE65893}" dt="2022-09-01T03:35:31.695" v="98"/>
        <pc:sldMkLst>
          <pc:docMk/>
          <pc:sldMk cId="0" sldId="544"/>
        </pc:sldMkLst>
      </pc:sldChg>
      <pc:sldChg chg="add del">
        <pc:chgData name="Dong Ye" userId="11955cfe-926f-4637-a1db-b5f3c7e55ec8" providerId="ADAL" clId="{79A6BCA5-19E3-4635-BACA-27A23EE65893}" dt="2022-09-01T05:55:21.943" v="683" actId="47"/>
        <pc:sldMkLst>
          <pc:docMk/>
          <pc:sldMk cId="0" sldId="545"/>
        </pc:sldMkLst>
      </pc:sldChg>
      <pc:sldChg chg="add del">
        <pc:chgData name="Dong Ye" userId="11955cfe-926f-4637-a1db-b5f3c7e55ec8" providerId="ADAL" clId="{79A6BCA5-19E3-4635-BACA-27A23EE65893}" dt="2022-09-01T04:46:20.019" v="360" actId="47"/>
        <pc:sldMkLst>
          <pc:docMk/>
          <pc:sldMk cId="0" sldId="547"/>
        </pc:sldMkLst>
      </pc:sldChg>
      <pc:sldChg chg="add del">
        <pc:chgData name="Dong Ye" userId="11955cfe-926f-4637-a1db-b5f3c7e55ec8" providerId="ADAL" clId="{79A6BCA5-19E3-4635-BACA-27A23EE65893}" dt="2022-09-01T05:55:25.151" v="684" actId="47"/>
        <pc:sldMkLst>
          <pc:docMk/>
          <pc:sldMk cId="0" sldId="552"/>
        </pc:sldMkLst>
      </pc:sldChg>
      <pc:sldChg chg="add del">
        <pc:chgData name="Dong Ye" userId="11955cfe-926f-4637-a1db-b5f3c7e55ec8" providerId="ADAL" clId="{79A6BCA5-19E3-4635-BACA-27A23EE65893}" dt="2022-09-01T05:55:27.201" v="685" actId="47"/>
        <pc:sldMkLst>
          <pc:docMk/>
          <pc:sldMk cId="0" sldId="553"/>
        </pc:sldMkLst>
      </pc:sldChg>
      <pc:sldChg chg="add">
        <pc:chgData name="Dong Ye" userId="11955cfe-926f-4637-a1db-b5f3c7e55ec8" providerId="ADAL" clId="{79A6BCA5-19E3-4635-BACA-27A23EE65893}" dt="2022-09-01T03:35:31.695" v="98"/>
        <pc:sldMkLst>
          <pc:docMk/>
          <pc:sldMk cId="0" sldId="558"/>
        </pc:sldMkLst>
      </pc:sldChg>
      <pc:sldChg chg="add">
        <pc:chgData name="Dong Ye" userId="11955cfe-926f-4637-a1db-b5f3c7e55ec8" providerId="ADAL" clId="{79A6BCA5-19E3-4635-BACA-27A23EE65893}" dt="2022-09-01T03:35:31.695" v="98"/>
        <pc:sldMkLst>
          <pc:docMk/>
          <pc:sldMk cId="0" sldId="559"/>
        </pc:sldMkLst>
      </pc:sldChg>
      <pc:sldChg chg="add">
        <pc:chgData name="Dong Ye" userId="11955cfe-926f-4637-a1db-b5f3c7e55ec8" providerId="ADAL" clId="{79A6BCA5-19E3-4635-BACA-27A23EE65893}" dt="2022-09-01T03:35:31.695" v="98"/>
        <pc:sldMkLst>
          <pc:docMk/>
          <pc:sldMk cId="0" sldId="560"/>
        </pc:sldMkLst>
      </pc:sldChg>
      <pc:sldChg chg="addSp delSp modSp add mod">
        <pc:chgData name="Dong Ye" userId="11955cfe-926f-4637-a1db-b5f3c7e55ec8" providerId="ADAL" clId="{79A6BCA5-19E3-4635-BACA-27A23EE65893}" dt="2022-09-01T04:17:30.160" v="288" actId="478"/>
        <pc:sldMkLst>
          <pc:docMk/>
          <pc:sldMk cId="0" sldId="562"/>
        </pc:sldMkLst>
        <pc:grpChg chg="del">
          <ac:chgData name="Dong Ye" userId="11955cfe-926f-4637-a1db-b5f3c7e55ec8" providerId="ADAL" clId="{79A6BCA5-19E3-4635-BACA-27A23EE65893}" dt="2022-09-01T04:17:30.160" v="288" actId="478"/>
          <ac:grpSpMkLst>
            <pc:docMk/>
            <pc:sldMk cId="0" sldId="562"/>
            <ac:grpSpMk id="52226" creationId="{CB3397EF-416A-43AC-9CA7-979BC854A673}"/>
          </ac:grpSpMkLst>
        </pc:grpChg>
        <pc:picChg chg="add mod">
          <ac:chgData name="Dong Ye" userId="11955cfe-926f-4637-a1db-b5f3c7e55ec8" providerId="ADAL" clId="{79A6BCA5-19E3-4635-BACA-27A23EE65893}" dt="2022-09-01T04:08:35.004" v="286" actId="1076"/>
          <ac:picMkLst>
            <pc:docMk/>
            <pc:sldMk cId="0" sldId="562"/>
            <ac:picMk id="2" creationId="{68C9222A-31FE-4534-A208-DF14BD73F096}"/>
          </ac:picMkLst>
        </pc:picChg>
        <pc:picChg chg="del">
          <ac:chgData name="Dong Ye" userId="11955cfe-926f-4637-a1db-b5f3c7e55ec8" providerId="ADAL" clId="{79A6BCA5-19E3-4635-BACA-27A23EE65893}" dt="2022-09-01T04:03:53.537" v="283" actId="21"/>
          <ac:picMkLst>
            <pc:docMk/>
            <pc:sldMk cId="0" sldId="562"/>
            <ac:picMk id="52228" creationId="{BBF3CD95-CFFC-4CD0-A003-4ED8E36EC75B}"/>
          </ac:picMkLst>
        </pc:picChg>
      </pc:sldChg>
      <pc:sldChg chg="delSp add">
        <pc:chgData name="Dong Ye" userId="11955cfe-926f-4637-a1db-b5f3c7e55ec8" providerId="ADAL" clId="{79A6BCA5-19E3-4635-BACA-27A23EE65893}" dt="2022-09-01T04:17:39.889" v="289" actId="478"/>
        <pc:sldMkLst>
          <pc:docMk/>
          <pc:sldMk cId="0" sldId="563"/>
        </pc:sldMkLst>
        <pc:grpChg chg="del">
          <ac:chgData name="Dong Ye" userId="11955cfe-926f-4637-a1db-b5f3c7e55ec8" providerId="ADAL" clId="{79A6BCA5-19E3-4635-BACA-27A23EE65893}" dt="2022-09-01T04:17:39.889" v="289" actId="478"/>
          <ac:grpSpMkLst>
            <pc:docMk/>
            <pc:sldMk cId="0" sldId="563"/>
            <ac:grpSpMk id="54274" creationId="{227D5705-2F78-47AE-BD63-0B857C334CC4}"/>
          </ac:grpSpMkLst>
        </pc:grpChg>
      </pc:sldChg>
      <pc:sldChg chg="add del">
        <pc:chgData name="Dong Ye" userId="11955cfe-926f-4637-a1db-b5f3c7e55ec8" providerId="ADAL" clId="{79A6BCA5-19E3-4635-BACA-27A23EE65893}" dt="2022-09-01T04:31:43.666" v="296" actId="47"/>
        <pc:sldMkLst>
          <pc:docMk/>
          <pc:sldMk cId="0" sldId="565"/>
        </pc:sldMkLst>
      </pc:sldChg>
      <pc:sldChg chg="delSp add">
        <pc:chgData name="Dong Ye" userId="11955cfe-926f-4637-a1db-b5f3c7e55ec8" providerId="ADAL" clId="{79A6BCA5-19E3-4635-BACA-27A23EE65893}" dt="2022-09-01T04:17:22.611" v="287" actId="478"/>
        <pc:sldMkLst>
          <pc:docMk/>
          <pc:sldMk cId="0" sldId="566"/>
        </pc:sldMkLst>
        <pc:grpChg chg="del">
          <ac:chgData name="Dong Ye" userId="11955cfe-926f-4637-a1db-b5f3c7e55ec8" providerId="ADAL" clId="{79A6BCA5-19E3-4635-BACA-27A23EE65893}" dt="2022-09-01T04:17:22.611" v="287" actId="478"/>
          <ac:grpSpMkLst>
            <pc:docMk/>
            <pc:sldMk cId="0" sldId="566"/>
            <ac:grpSpMk id="63491" creationId="{EF0BA210-7D8D-4833-B430-41F454AB4EA9}"/>
          </ac:grpSpMkLst>
        </pc:grpChg>
      </pc:sldChg>
      <pc:sldChg chg="addSp delSp modSp add mod modAnim modNotesTx">
        <pc:chgData name="Dong Ye" userId="11955cfe-926f-4637-a1db-b5f3c7e55ec8" providerId="ADAL" clId="{79A6BCA5-19E3-4635-BACA-27A23EE65893}" dt="2022-09-01T05:48:25.760" v="635" actId="14100"/>
        <pc:sldMkLst>
          <pc:docMk/>
          <pc:sldMk cId="0" sldId="567"/>
        </pc:sldMkLst>
        <pc:spChg chg="del mod">
          <ac:chgData name="Dong Ye" userId="11955cfe-926f-4637-a1db-b5f3c7e55ec8" providerId="ADAL" clId="{79A6BCA5-19E3-4635-BACA-27A23EE65893}" dt="2022-09-01T05:44:34" v="488" actId="21"/>
          <ac:spMkLst>
            <pc:docMk/>
            <pc:sldMk cId="0" sldId="567"/>
            <ac:spMk id="40963" creationId="{65CD3CBF-131B-403F-8294-A01A9D500690}"/>
          </ac:spMkLst>
        </pc:spChg>
        <pc:spChg chg="mod">
          <ac:chgData name="Dong Ye" userId="11955cfe-926f-4637-a1db-b5f3c7e55ec8" providerId="ADAL" clId="{79A6BCA5-19E3-4635-BACA-27A23EE65893}" dt="2022-09-01T05:47:13.007" v="596" actId="2711"/>
          <ac:spMkLst>
            <pc:docMk/>
            <pc:sldMk cId="0" sldId="567"/>
            <ac:spMk id="40964" creationId="{B1DCE7AA-9C12-4129-8259-9358E0577FA3}"/>
          </ac:spMkLst>
        </pc:spChg>
        <pc:spChg chg="del">
          <ac:chgData name="Dong Ye" userId="11955cfe-926f-4637-a1db-b5f3c7e55ec8" providerId="ADAL" clId="{79A6BCA5-19E3-4635-BACA-27A23EE65893}" dt="2022-09-01T03:37:43.354" v="119" actId="478"/>
          <ac:spMkLst>
            <pc:docMk/>
            <pc:sldMk cId="0" sldId="567"/>
            <ac:spMk id="40965" creationId="{77E5F70A-16B3-46B8-82AE-B4180E52BA46}"/>
          </ac:spMkLst>
        </pc:spChg>
        <pc:picChg chg="add mod">
          <ac:chgData name="Dong Ye" userId="11955cfe-926f-4637-a1db-b5f3c7e55ec8" providerId="ADAL" clId="{79A6BCA5-19E3-4635-BACA-27A23EE65893}" dt="2022-09-01T03:53:08.971" v="141" actId="1076"/>
          <ac:picMkLst>
            <pc:docMk/>
            <pc:sldMk cId="0" sldId="567"/>
            <ac:picMk id="2" creationId="{858AC8C6-1885-479B-9E48-25CE2312EA86}"/>
          </ac:picMkLst>
        </pc:picChg>
        <pc:picChg chg="add mod">
          <ac:chgData name="Dong Ye" userId="11955cfe-926f-4637-a1db-b5f3c7e55ec8" providerId="ADAL" clId="{79A6BCA5-19E3-4635-BACA-27A23EE65893}" dt="2022-09-01T05:48:25.760" v="635" actId="14100"/>
          <ac:picMkLst>
            <pc:docMk/>
            <pc:sldMk cId="0" sldId="567"/>
            <ac:picMk id="3" creationId="{5EF869E1-94ED-4469-8809-13A76CA2AE8D}"/>
          </ac:picMkLst>
        </pc:picChg>
        <pc:picChg chg="del">
          <ac:chgData name="Dong Ye" userId="11955cfe-926f-4637-a1db-b5f3c7e55ec8" providerId="ADAL" clId="{79A6BCA5-19E3-4635-BACA-27A23EE65893}" dt="2022-09-01T03:37:39.730" v="118" actId="478"/>
          <ac:picMkLst>
            <pc:docMk/>
            <pc:sldMk cId="0" sldId="567"/>
            <ac:picMk id="40961" creationId="{30AED320-6104-401E-A854-8241E7506BC0}"/>
          </ac:picMkLst>
        </pc:picChg>
        <pc:picChg chg="del">
          <ac:chgData name="Dong Ye" userId="11955cfe-926f-4637-a1db-b5f3c7e55ec8" providerId="ADAL" clId="{79A6BCA5-19E3-4635-BACA-27A23EE65893}" dt="2022-09-01T03:39:53.841" v="120" actId="21"/>
          <ac:picMkLst>
            <pc:docMk/>
            <pc:sldMk cId="0" sldId="567"/>
            <ac:picMk id="40962" creationId="{7FACA4B8-7458-454D-A69D-4261C0737AD9}"/>
          </ac:picMkLst>
        </pc:picChg>
      </pc:sldChg>
      <pc:sldChg chg="add del">
        <pc:chgData name="Dong Ye" userId="11955cfe-926f-4637-a1db-b5f3c7e55ec8" providerId="ADAL" clId="{79A6BCA5-19E3-4635-BACA-27A23EE65893}" dt="2022-09-01T05:53:25.156" v="676" actId="47"/>
        <pc:sldMkLst>
          <pc:docMk/>
          <pc:sldMk cId="0" sldId="568"/>
        </pc:sldMkLst>
      </pc:sldChg>
      <pc:sldChg chg="modSp add mod">
        <pc:chgData name="Dong Ye" userId="11955cfe-926f-4637-a1db-b5f3c7e55ec8" providerId="ADAL" clId="{79A6BCA5-19E3-4635-BACA-27A23EE65893}" dt="2022-09-01T05:54:24.986" v="681" actId="2711"/>
        <pc:sldMkLst>
          <pc:docMk/>
          <pc:sldMk cId="0" sldId="569"/>
        </pc:sldMkLst>
        <pc:spChg chg="mod">
          <ac:chgData name="Dong Ye" userId="11955cfe-926f-4637-a1db-b5f3c7e55ec8" providerId="ADAL" clId="{79A6BCA5-19E3-4635-BACA-27A23EE65893}" dt="2022-09-01T05:53:58.980" v="677" actId="2711"/>
          <ac:spMkLst>
            <pc:docMk/>
            <pc:sldMk cId="0" sldId="569"/>
            <ac:spMk id="65538" creationId="{A7F69DAF-EFB4-4B08-8E5D-966B63EDC549}"/>
          </ac:spMkLst>
        </pc:spChg>
        <pc:spChg chg="mod">
          <ac:chgData name="Dong Ye" userId="11955cfe-926f-4637-a1db-b5f3c7e55ec8" providerId="ADAL" clId="{79A6BCA5-19E3-4635-BACA-27A23EE65893}" dt="2022-09-01T05:54:13.863" v="679" actId="255"/>
          <ac:spMkLst>
            <pc:docMk/>
            <pc:sldMk cId="0" sldId="569"/>
            <ac:spMk id="65539" creationId="{E4243A40-8C49-42F5-96AF-698DFD62CFD9}"/>
          </ac:spMkLst>
        </pc:spChg>
        <pc:spChg chg="mod">
          <ac:chgData name="Dong Ye" userId="11955cfe-926f-4637-a1db-b5f3c7e55ec8" providerId="ADAL" clId="{79A6BCA5-19E3-4635-BACA-27A23EE65893}" dt="2022-09-01T05:54:24.986" v="681" actId="2711"/>
          <ac:spMkLst>
            <pc:docMk/>
            <pc:sldMk cId="0" sldId="569"/>
            <ac:spMk id="65540" creationId="{50672176-7BEE-4850-9190-FF53FB52933B}"/>
          </ac:spMkLst>
        </pc:spChg>
      </pc:sldChg>
      <pc:sldChg chg="add del">
        <pc:chgData name="Dong Ye" userId="11955cfe-926f-4637-a1db-b5f3c7e55ec8" providerId="ADAL" clId="{79A6BCA5-19E3-4635-BACA-27A23EE65893}" dt="2022-09-01T03:59:19.278" v="279" actId="47"/>
        <pc:sldMkLst>
          <pc:docMk/>
          <pc:sldMk cId="0" sldId="570"/>
        </pc:sldMkLst>
      </pc:sldChg>
      <pc:sldChg chg="add del">
        <pc:chgData name="Dong Ye" userId="11955cfe-926f-4637-a1db-b5f3c7e55ec8" providerId="ADAL" clId="{79A6BCA5-19E3-4635-BACA-27A23EE65893}" dt="2022-09-01T04:47:27.101" v="382" actId="47"/>
        <pc:sldMkLst>
          <pc:docMk/>
          <pc:sldMk cId="0" sldId="571"/>
        </pc:sldMkLst>
      </pc:sldChg>
      <pc:sldChg chg="add del">
        <pc:chgData name="Dong Ye" userId="11955cfe-926f-4637-a1db-b5f3c7e55ec8" providerId="ADAL" clId="{79A6BCA5-19E3-4635-BACA-27A23EE65893}" dt="2022-09-01T04:47:29.504" v="383" actId="47"/>
        <pc:sldMkLst>
          <pc:docMk/>
          <pc:sldMk cId="0" sldId="572"/>
        </pc:sldMkLst>
      </pc:sldChg>
      <pc:sldChg chg="add del">
        <pc:chgData name="Dong Ye" userId="11955cfe-926f-4637-a1db-b5f3c7e55ec8" providerId="ADAL" clId="{79A6BCA5-19E3-4635-BACA-27A23EE65893}" dt="2022-09-01T04:47:30.850" v="384" actId="47"/>
        <pc:sldMkLst>
          <pc:docMk/>
          <pc:sldMk cId="0" sldId="573"/>
        </pc:sldMkLst>
      </pc:sldChg>
      <pc:sldChg chg="add del">
        <pc:chgData name="Dong Ye" userId="11955cfe-926f-4637-a1db-b5f3c7e55ec8" providerId="ADAL" clId="{79A6BCA5-19E3-4635-BACA-27A23EE65893}" dt="2022-09-01T04:47:34.502" v="385" actId="47"/>
        <pc:sldMkLst>
          <pc:docMk/>
          <pc:sldMk cId="0" sldId="574"/>
        </pc:sldMkLst>
      </pc:sldChg>
      <pc:sldChg chg="add del">
        <pc:chgData name="Dong Ye" userId="11955cfe-926f-4637-a1db-b5f3c7e55ec8" providerId="ADAL" clId="{79A6BCA5-19E3-4635-BACA-27A23EE65893}" dt="2022-09-01T04:47:35.722" v="386" actId="47"/>
        <pc:sldMkLst>
          <pc:docMk/>
          <pc:sldMk cId="0" sldId="575"/>
        </pc:sldMkLst>
      </pc:sldChg>
      <pc:sldChg chg="add del">
        <pc:chgData name="Dong Ye" userId="11955cfe-926f-4637-a1db-b5f3c7e55ec8" providerId="ADAL" clId="{79A6BCA5-19E3-4635-BACA-27A23EE65893}" dt="2022-09-01T03:58:34.978" v="275" actId="47"/>
        <pc:sldMkLst>
          <pc:docMk/>
          <pc:sldMk cId="0" sldId="577"/>
        </pc:sldMkLst>
      </pc:sldChg>
      <pc:sldChg chg="add del">
        <pc:chgData name="Dong Ye" userId="11955cfe-926f-4637-a1db-b5f3c7e55ec8" providerId="ADAL" clId="{79A6BCA5-19E3-4635-BACA-27A23EE65893}" dt="2022-09-01T03:58:37.560" v="276" actId="47"/>
        <pc:sldMkLst>
          <pc:docMk/>
          <pc:sldMk cId="0" sldId="578"/>
        </pc:sldMkLst>
      </pc:sldChg>
      <pc:sldChg chg="add del">
        <pc:chgData name="Dong Ye" userId="11955cfe-926f-4637-a1db-b5f3c7e55ec8" providerId="ADAL" clId="{79A6BCA5-19E3-4635-BACA-27A23EE65893}" dt="2022-09-01T03:58:39.198" v="277" actId="47"/>
        <pc:sldMkLst>
          <pc:docMk/>
          <pc:sldMk cId="0" sldId="579"/>
        </pc:sldMkLst>
      </pc:sldChg>
      <pc:sldChg chg="add del">
        <pc:chgData name="Dong Ye" userId="11955cfe-926f-4637-a1db-b5f3c7e55ec8" providerId="ADAL" clId="{79A6BCA5-19E3-4635-BACA-27A23EE65893}" dt="2022-09-01T03:59:03.209" v="278" actId="47"/>
        <pc:sldMkLst>
          <pc:docMk/>
          <pc:sldMk cId="0" sldId="580"/>
        </pc:sldMkLst>
      </pc:sldChg>
      <pc:sldChg chg="add del">
        <pc:chgData name="Dong Ye" userId="11955cfe-926f-4637-a1db-b5f3c7e55ec8" providerId="ADAL" clId="{79A6BCA5-19E3-4635-BACA-27A23EE65893}" dt="2022-09-01T05:56:15.501" v="687" actId="47"/>
        <pc:sldMkLst>
          <pc:docMk/>
          <pc:sldMk cId="0" sldId="581"/>
        </pc:sldMkLst>
      </pc:sldChg>
      <pc:sldChg chg="add del">
        <pc:chgData name="Dong Ye" userId="11955cfe-926f-4637-a1db-b5f3c7e55ec8" providerId="ADAL" clId="{79A6BCA5-19E3-4635-BACA-27A23EE65893}" dt="2022-09-01T05:56:17.834" v="688" actId="47"/>
        <pc:sldMkLst>
          <pc:docMk/>
          <pc:sldMk cId="0" sldId="582"/>
        </pc:sldMkLst>
      </pc:sldChg>
      <pc:sldChg chg="add del">
        <pc:chgData name="Dong Ye" userId="11955cfe-926f-4637-a1db-b5f3c7e55ec8" providerId="ADAL" clId="{79A6BCA5-19E3-4635-BACA-27A23EE65893}" dt="2022-09-01T04:34:36.725" v="308" actId="47"/>
        <pc:sldMkLst>
          <pc:docMk/>
          <pc:sldMk cId="0" sldId="583"/>
        </pc:sldMkLst>
      </pc:sldChg>
      <pc:sldChg chg="add del">
        <pc:chgData name="Dong Ye" userId="11955cfe-926f-4637-a1db-b5f3c7e55ec8" providerId="ADAL" clId="{79A6BCA5-19E3-4635-BACA-27A23EE65893}" dt="2022-09-01T06:02:27.153" v="762" actId="47"/>
        <pc:sldMkLst>
          <pc:docMk/>
          <pc:sldMk cId="0" sldId="584"/>
        </pc:sldMkLst>
      </pc:sldChg>
      <pc:sldChg chg="add del">
        <pc:chgData name="Dong Ye" userId="11955cfe-926f-4637-a1db-b5f3c7e55ec8" providerId="ADAL" clId="{79A6BCA5-19E3-4635-BACA-27A23EE65893}" dt="2022-09-01T04:46:22.751" v="361" actId="47"/>
        <pc:sldMkLst>
          <pc:docMk/>
          <pc:sldMk cId="0" sldId="585"/>
        </pc:sldMkLst>
      </pc:sldChg>
      <pc:sldChg chg="add del">
        <pc:chgData name="Dong Ye" userId="11955cfe-926f-4637-a1db-b5f3c7e55ec8" providerId="ADAL" clId="{79A6BCA5-19E3-4635-BACA-27A23EE65893}" dt="2022-09-01T04:46:31.683" v="362" actId="47"/>
        <pc:sldMkLst>
          <pc:docMk/>
          <pc:sldMk cId="0" sldId="586"/>
        </pc:sldMkLst>
      </pc:sldChg>
      <pc:sldChg chg="add del">
        <pc:chgData name="Dong Ye" userId="11955cfe-926f-4637-a1db-b5f3c7e55ec8" providerId="ADAL" clId="{79A6BCA5-19E3-4635-BACA-27A23EE65893}" dt="2022-09-01T04:46:34.121" v="363" actId="47"/>
        <pc:sldMkLst>
          <pc:docMk/>
          <pc:sldMk cId="0" sldId="587"/>
        </pc:sldMkLst>
      </pc:sldChg>
      <pc:sldChg chg="add del">
        <pc:chgData name="Dong Ye" userId="11955cfe-926f-4637-a1db-b5f3c7e55ec8" providerId="ADAL" clId="{79A6BCA5-19E3-4635-BACA-27A23EE65893}" dt="2022-09-01T04:46:37.110" v="364" actId="47"/>
        <pc:sldMkLst>
          <pc:docMk/>
          <pc:sldMk cId="0" sldId="590"/>
        </pc:sldMkLst>
      </pc:sldChg>
      <pc:sldChg chg="add del">
        <pc:chgData name="Dong Ye" userId="11955cfe-926f-4637-a1db-b5f3c7e55ec8" providerId="ADAL" clId="{79A6BCA5-19E3-4635-BACA-27A23EE65893}" dt="2022-09-01T04:46:43.724" v="365" actId="47"/>
        <pc:sldMkLst>
          <pc:docMk/>
          <pc:sldMk cId="0" sldId="591"/>
        </pc:sldMkLst>
      </pc:sldChg>
      <pc:sldChg chg="add del">
        <pc:chgData name="Dong Ye" userId="11955cfe-926f-4637-a1db-b5f3c7e55ec8" providerId="ADAL" clId="{79A6BCA5-19E3-4635-BACA-27A23EE65893}" dt="2022-09-01T04:46:47.703" v="366" actId="47"/>
        <pc:sldMkLst>
          <pc:docMk/>
          <pc:sldMk cId="0" sldId="592"/>
        </pc:sldMkLst>
      </pc:sldChg>
      <pc:sldChg chg="add del">
        <pc:chgData name="Dong Ye" userId="11955cfe-926f-4637-a1db-b5f3c7e55ec8" providerId="ADAL" clId="{79A6BCA5-19E3-4635-BACA-27A23EE65893}" dt="2022-09-01T04:46:56.491" v="368" actId="47"/>
        <pc:sldMkLst>
          <pc:docMk/>
          <pc:sldMk cId="0" sldId="593"/>
        </pc:sldMkLst>
      </pc:sldChg>
      <pc:sldChg chg="add del">
        <pc:chgData name="Dong Ye" userId="11955cfe-926f-4637-a1db-b5f3c7e55ec8" providerId="ADAL" clId="{79A6BCA5-19E3-4635-BACA-27A23EE65893}" dt="2022-09-01T04:46:50.087" v="367" actId="47"/>
        <pc:sldMkLst>
          <pc:docMk/>
          <pc:sldMk cId="0" sldId="594"/>
        </pc:sldMkLst>
      </pc:sldChg>
      <pc:sldChg chg="add del">
        <pc:chgData name="Dong Ye" userId="11955cfe-926f-4637-a1db-b5f3c7e55ec8" providerId="ADAL" clId="{79A6BCA5-19E3-4635-BACA-27A23EE65893}" dt="2022-09-01T04:47:00.223" v="370" actId="47"/>
        <pc:sldMkLst>
          <pc:docMk/>
          <pc:sldMk cId="0" sldId="595"/>
        </pc:sldMkLst>
      </pc:sldChg>
      <pc:sldChg chg="add del">
        <pc:chgData name="Dong Ye" userId="11955cfe-926f-4637-a1db-b5f3c7e55ec8" providerId="ADAL" clId="{79A6BCA5-19E3-4635-BACA-27A23EE65893}" dt="2022-09-01T04:46:58.216" v="369" actId="47"/>
        <pc:sldMkLst>
          <pc:docMk/>
          <pc:sldMk cId="0" sldId="596"/>
        </pc:sldMkLst>
      </pc:sldChg>
      <pc:sldChg chg="add del">
        <pc:chgData name="Dong Ye" userId="11955cfe-926f-4637-a1db-b5f3c7e55ec8" providerId="ADAL" clId="{79A6BCA5-19E3-4635-BACA-27A23EE65893}" dt="2022-09-01T04:47:01.575" v="371" actId="47"/>
        <pc:sldMkLst>
          <pc:docMk/>
          <pc:sldMk cId="0" sldId="597"/>
        </pc:sldMkLst>
      </pc:sldChg>
      <pc:sldChg chg="add del">
        <pc:chgData name="Dong Ye" userId="11955cfe-926f-4637-a1db-b5f3c7e55ec8" providerId="ADAL" clId="{79A6BCA5-19E3-4635-BACA-27A23EE65893}" dt="2022-09-01T04:47:02.844" v="372" actId="47"/>
        <pc:sldMkLst>
          <pc:docMk/>
          <pc:sldMk cId="0" sldId="598"/>
        </pc:sldMkLst>
      </pc:sldChg>
      <pc:sldChg chg="add del">
        <pc:chgData name="Dong Ye" userId="11955cfe-926f-4637-a1db-b5f3c7e55ec8" providerId="ADAL" clId="{79A6BCA5-19E3-4635-BACA-27A23EE65893}" dt="2022-09-01T04:47:04.103" v="373" actId="47"/>
        <pc:sldMkLst>
          <pc:docMk/>
          <pc:sldMk cId="0" sldId="599"/>
        </pc:sldMkLst>
      </pc:sldChg>
      <pc:sldChg chg="add del">
        <pc:chgData name="Dong Ye" userId="11955cfe-926f-4637-a1db-b5f3c7e55ec8" providerId="ADAL" clId="{79A6BCA5-19E3-4635-BACA-27A23EE65893}" dt="2022-09-01T04:47:05.999" v="374" actId="47"/>
        <pc:sldMkLst>
          <pc:docMk/>
          <pc:sldMk cId="0" sldId="600"/>
        </pc:sldMkLst>
      </pc:sldChg>
      <pc:sldChg chg="add del">
        <pc:chgData name="Dong Ye" userId="11955cfe-926f-4637-a1db-b5f3c7e55ec8" providerId="ADAL" clId="{79A6BCA5-19E3-4635-BACA-27A23EE65893}" dt="2022-09-01T04:47:09.183" v="376" actId="47"/>
        <pc:sldMkLst>
          <pc:docMk/>
          <pc:sldMk cId="0" sldId="601"/>
        </pc:sldMkLst>
      </pc:sldChg>
      <pc:sldChg chg="add del">
        <pc:chgData name="Dong Ye" userId="11955cfe-926f-4637-a1db-b5f3c7e55ec8" providerId="ADAL" clId="{79A6BCA5-19E3-4635-BACA-27A23EE65893}" dt="2022-09-01T04:47:07.318" v="375" actId="47"/>
        <pc:sldMkLst>
          <pc:docMk/>
          <pc:sldMk cId="0" sldId="602"/>
        </pc:sldMkLst>
      </pc:sldChg>
      <pc:sldChg chg="add del">
        <pc:chgData name="Dong Ye" userId="11955cfe-926f-4637-a1db-b5f3c7e55ec8" providerId="ADAL" clId="{79A6BCA5-19E3-4635-BACA-27A23EE65893}" dt="2022-09-01T04:47:11.936" v="377" actId="47"/>
        <pc:sldMkLst>
          <pc:docMk/>
          <pc:sldMk cId="0" sldId="603"/>
        </pc:sldMkLst>
      </pc:sldChg>
      <pc:sldChg chg="add del">
        <pc:chgData name="Dong Ye" userId="11955cfe-926f-4637-a1db-b5f3c7e55ec8" providerId="ADAL" clId="{79A6BCA5-19E3-4635-BACA-27A23EE65893}" dt="2022-09-01T04:47:13.448" v="378" actId="47"/>
        <pc:sldMkLst>
          <pc:docMk/>
          <pc:sldMk cId="0" sldId="604"/>
        </pc:sldMkLst>
      </pc:sldChg>
      <pc:sldChg chg="add del">
        <pc:chgData name="Dong Ye" userId="11955cfe-926f-4637-a1db-b5f3c7e55ec8" providerId="ADAL" clId="{79A6BCA5-19E3-4635-BACA-27A23EE65893}" dt="2022-09-01T04:47:17.069" v="380" actId="47"/>
        <pc:sldMkLst>
          <pc:docMk/>
          <pc:sldMk cId="0" sldId="605"/>
        </pc:sldMkLst>
      </pc:sldChg>
      <pc:sldChg chg="add del">
        <pc:chgData name="Dong Ye" userId="11955cfe-926f-4637-a1db-b5f3c7e55ec8" providerId="ADAL" clId="{79A6BCA5-19E3-4635-BACA-27A23EE65893}" dt="2022-09-01T04:47:45.717" v="389" actId="47"/>
        <pc:sldMkLst>
          <pc:docMk/>
          <pc:sldMk cId="0" sldId="606"/>
        </pc:sldMkLst>
      </pc:sldChg>
      <pc:sldChg chg="add del">
        <pc:chgData name="Dong Ye" userId="11955cfe-926f-4637-a1db-b5f3c7e55ec8" providerId="ADAL" clId="{79A6BCA5-19E3-4635-BACA-27A23EE65893}" dt="2022-09-01T04:47:46.951" v="390" actId="47"/>
        <pc:sldMkLst>
          <pc:docMk/>
          <pc:sldMk cId="0" sldId="607"/>
        </pc:sldMkLst>
      </pc:sldChg>
      <pc:sldChg chg="add del">
        <pc:chgData name="Dong Ye" userId="11955cfe-926f-4637-a1db-b5f3c7e55ec8" providerId="ADAL" clId="{79A6BCA5-19E3-4635-BACA-27A23EE65893}" dt="2022-09-01T04:47:48.329" v="391" actId="47"/>
        <pc:sldMkLst>
          <pc:docMk/>
          <pc:sldMk cId="0" sldId="608"/>
        </pc:sldMkLst>
      </pc:sldChg>
      <pc:sldChg chg="add del">
        <pc:chgData name="Dong Ye" userId="11955cfe-926f-4637-a1db-b5f3c7e55ec8" providerId="ADAL" clId="{79A6BCA5-19E3-4635-BACA-27A23EE65893}" dt="2022-09-01T04:47:51.471" v="392" actId="47"/>
        <pc:sldMkLst>
          <pc:docMk/>
          <pc:sldMk cId="0" sldId="609"/>
        </pc:sldMkLst>
      </pc:sldChg>
      <pc:sldChg chg="delSp modSp add">
        <pc:chgData name="Dong Ye" userId="11955cfe-926f-4637-a1db-b5f3c7e55ec8" providerId="ADAL" clId="{79A6BCA5-19E3-4635-BACA-27A23EE65893}" dt="2022-09-01T04:18:53.623" v="295" actId="207"/>
        <pc:sldMkLst>
          <pc:docMk/>
          <pc:sldMk cId="0" sldId="610"/>
        </pc:sldMkLst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" creationId="{A380A078-48F9-4DF0-8122-FC9B8AC3EA60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44" creationId="{17EC85F7-D885-40E4-9681-36599974BBEB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46" creationId="{7CB8F9C4-FA5D-48AC-9398-2CE45425BDCD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49" creationId="{C38EC3B1-D175-40B6-A52E-716FAC5545D0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2" creationId="{943E17F2-902C-456D-AD38-151BF06AA2E3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02" creationId="{FDD97029-B94C-45E8-8C57-EDA6D15279DF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03" creationId="{3FCECF40-F700-43A9-8CAD-D501A96A6EAF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04" creationId="{AEDA9A46-A426-48D6-9861-F4A634F19DDC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05" creationId="{99806955-870D-47B0-A603-41AD9105B00B}"/>
          </ac:spMkLst>
        </pc:spChg>
        <pc:spChg chg="mod">
          <ac:chgData name="Dong Ye" userId="11955cfe-926f-4637-a1db-b5f3c7e55ec8" providerId="ADAL" clId="{79A6BCA5-19E3-4635-BACA-27A23EE65893}" dt="2022-09-01T04:18:41.264" v="294" actId="207"/>
          <ac:spMkLst>
            <pc:docMk/>
            <pc:sldMk cId="0" sldId="610"/>
            <ac:spMk id="58406" creationId="{A0E4A7C6-8B66-4DD5-B960-216B240B1DAD}"/>
          </ac:spMkLst>
        </pc:spChg>
        <pc:spChg chg="mod">
          <ac:chgData name="Dong Ye" userId="11955cfe-926f-4637-a1db-b5f3c7e55ec8" providerId="ADAL" clId="{79A6BCA5-19E3-4635-BACA-27A23EE65893}" dt="2022-09-01T04:18:41.264" v="294" actId="207"/>
          <ac:spMkLst>
            <pc:docMk/>
            <pc:sldMk cId="0" sldId="610"/>
            <ac:spMk id="58407" creationId="{4C3B7F48-286E-4DA4-954A-2FA52B31375B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09" creationId="{88E0CDA1-841B-45FA-96F7-BC509A4FFD96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12" creationId="{476B2BFF-3E66-4CE3-BE78-0E22A051BAC1}"/>
          </ac:spMkLst>
        </pc:spChg>
        <pc:spChg chg="mod">
          <ac:chgData name="Dong Ye" userId="11955cfe-926f-4637-a1db-b5f3c7e55ec8" providerId="ADAL" clId="{79A6BCA5-19E3-4635-BACA-27A23EE65893}" dt="2022-09-01T04:18:53.623" v="295" actId="207"/>
          <ac:spMkLst>
            <pc:docMk/>
            <pc:sldMk cId="0" sldId="610"/>
            <ac:spMk id="58414" creationId="{04F1298C-7DAE-4268-B0C1-247D9BA869DC}"/>
          </ac:spMkLst>
        </pc:spChg>
        <pc:spChg chg="mod">
          <ac:chgData name="Dong Ye" userId="11955cfe-926f-4637-a1db-b5f3c7e55ec8" providerId="ADAL" clId="{79A6BCA5-19E3-4635-BACA-27A23EE65893}" dt="2022-09-01T04:18:53.623" v="295" actId="207"/>
          <ac:spMkLst>
            <pc:docMk/>
            <pc:sldMk cId="0" sldId="610"/>
            <ac:spMk id="58415" creationId="{134DA940-C7C6-4A75-8E0D-5C5B674E2183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17" creationId="{44718EFE-5F74-4204-842A-5D45A775C1C3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18" creationId="{1F42660F-AB3A-4DB2-8FB8-25F017C67F98}"/>
          </ac:spMkLst>
        </pc:spChg>
        <pc:spChg chg="mod">
          <ac:chgData name="Dong Ye" userId="11955cfe-926f-4637-a1db-b5f3c7e55ec8" providerId="ADAL" clId="{79A6BCA5-19E3-4635-BACA-27A23EE65893}" dt="2022-09-01T04:18:53.623" v="295" actId="207"/>
          <ac:spMkLst>
            <pc:docMk/>
            <pc:sldMk cId="0" sldId="610"/>
            <ac:spMk id="58420" creationId="{69C56AA0-926B-4E81-9E08-05B446664823}"/>
          </ac:spMkLst>
        </pc:spChg>
        <pc:spChg chg="mod">
          <ac:chgData name="Dong Ye" userId="11955cfe-926f-4637-a1db-b5f3c7e55ec8" providerId="ADAL" clId="{79A6BCA5-19E3-4635-BACA-27A23EE65893}" dt="2022-09-01T04:18:53.623" v="295" actId="207"/>
          <ac:spMkLst>
            <pc:docMk/>
            <pc:sldMk cId="0" sldId="610"/>
            <ac:spMk id="58421" creationId="{F3C75E44-9B3C-4319-9A13-ED17A85DB841}"/>
          </ac:spMkLst>
        </pc:spChg>
        <pc:spChg chg="mod">
          <ac:chgData name="Dong Ye" userId="11955cfe-926f-4637-a1db-b5f3c7e55ec8" providerId="ADAL" clId="{79A6BCA5-19E3-4635-BACA-27A23EE65893}" dt="2022-09-01T04:18:41.264" v="294" actId="207"/>
          <ac:spMkLst>
            <pc:docMk/>
            <pc:sldMk cId="0" sldId="610"/>
            <ac:spMk id="58422" creationId="{66F89364-E883-4BCF-8ECC-7CAAB0B24198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25" creationId="{92A5D8A4-A13C-4948-8C46-6CB0E3CEE8F0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26" creationId="{83F4BBDE-4E9F-45C4-A825-09D4C0EA1DCA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27" creationId="{21E1C966-7A78-4AFD-ACE6-70C4989BD967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28" creationId="{B8283DED-2DBB-415A-91B4-2112AE06D534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29" creationId="{F5693308-B485-4DC4-A782-278A3C74CA4A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32" creationId="{86CB658A-63A4-4B55-9A4F-6EE476D2CCE9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33" creationId="{E8056533-604D-45E5-989D-6A67D149EFFD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34" creationId="{A170680E-3415-4E31-B408-511E0A1475DC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37" creationId="{9662A01E-0E5B-471B-BD1B-0A47F5D71682}"/>
          </ac:spMkLst>
        </pc:spChg>
        <pc:spChg chg="mod">
          <ac:chgData name="Dong Ye" userId="11955cfe-926f-4637-a1db-b5f3c7e55ec8" providerId="ADAL" clId="{79A6BCA5-19E3-4635-BACA-27A23EE65893}" dt="2022-09-01T04:18:02.708" v="291" actId="207"/>
          <ac:spMkLst>
            <pc:docMk/>
            <pc:sldMk cId="0" sldId="610"/>
            <ac:spMk id="58441" creationId="{F37EB7A4-B4AE-4939-A9B4-40712D018342}"/>
          </ac:spMkLst>
        </pc:spChg>
        <pc:grpChg chg="del">
          <ac:chgData name="Dong Ye" userId="11955cfe-926f-4637-a1db-b5f3c7e55ec8" providerId="ADAL" clId="{79A6BCA5-19E3-4635-BACA-27A23EE65893}" dt="2022-09-01T04:17:49.180" v="290" actId="478"/>
          <ac:grpSpMkLst>
            <pc:docMk/>
            <pc:sldMk cId="0" sldId="610"/>
            <ac:grpSpMk id="58442" creationId="{AE7F0CC7-87E5-41E9-A983-86F0C86CEFF6}"/>
          </ac:grpSpMkLst>
        </pc:grp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6" creationId="{B2E2926E-1E3B-4C15-A45F-1472AD03487D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7" creationId="{04E98E4C-8240-483D-A876-1A6621237AAF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8" creationId="{3C7490B4-9605-4C7E-8EBA-35A93ECCAE33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9" creationId="{19659CA0-7B4D-4BF0-9DFC-85052CC7179D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10" creationId="{C6D5F2E2-7F25-47BF-A9AB-B1EADA065E7E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11" creationId="{3D860D74-3B50-49E3-B485-F258A7FFE89C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12" creationId="{67575102-32B6-41C4-9D4A-7B7B8FB61369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13" creationId="{1EB4FAAD-DC7F-4507-863A-DFA445888682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14" creationId="{F42ADFA7-439D-4B19-87BB-6C100DAFE12E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15" creationId="{43B7EB19-4693-4C72-8EB7-C778FDE3A66B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17" creationId="{2DCB3ADA-BB16-4FC2-941A-5D73A68F8CE9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18" creationId="{02EBD9AE-41F8-4B67-9EB7-3D94224A18AC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19" creationId="{96B26C5B-01BE-40B6-A137-82419C8FE701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20" creationId="{1C0D668D-66BC-4FCB-9875-959F48EC34AE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21" creationId="{4CEB407C-9899-4B51-9E58-233EB1DC8BDF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22" creationId="{A7BBC786-269A-47CD-A6FE-4E7992381F8F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23" creationId="{5EEE5D57-20D2-47E7-880E-F22C37D30C13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24" creationId="{352F1C33-569C-43C0-80F4-D189F41C8E9D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25" creationId="{B907B7A6-5C6D-41DA-8F5A-EA39745F8BBE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26" creationId="{ACD1276D-1F7D-47DF-994F-B10D9C241AED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29" creationId="{5025E351-3FCA-4B55-A743-C2208FE95B5D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31" creationId="{076BA152-E414-4B00-898B-CEA220C4E942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59" creationId="{A12BF91C-1CC9-493E-9DD9-CCFECB017F83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69" creationId="{2AFB5607-DB41-49B2-9CE7-BA39DCD94EBA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72" creationId="{3C449223-0D4F-4AB2-8D44-B212D2B4C292}"/>
          </ac:cxnSpMkLst>
        </pc:cxnChg>
        <pc:cxnChg chg="mod">
          <ac:chgData name="Dong Ye" userId="11955cfe-926f-4637-a1db-b5f3c7e55ec8" providerId="ADAL" clId="{79A6BCA5-19E3-4635-BACA-27A23EE65893}" dt="2022-09-01T04:18:02.708" v="291" actId="207"/>
          <ac:cxnSpMkLst>
            <pc:docMk/>
            <pc:sldMk cId="0" sldId="610"/>
            <ac:cxnSpMk id="73" creationId="{9C4628A6-A31A-4395-B8D0-08790864855F}"/>
          </ac:cxnSpMkLst>
        </pc:cxnChg>
      </pc:sldChg>
      <pc:sldChg chg="add del">
        <pc:chgData name="Dong Ye" userId="11955cfe-926f-4637-a1db-b5f3c7e55ec8" providerId="ADAL" clId="{79A6BCA5-19E3-4635-BACA-27A23EE65893}" dt="2022-09-01T03:59:59.674" v="280" actId="47"/>
        <pc:sldMkLst>
          <pc:docMk/>
          <pc:sldMk cId="792380023" sldId="611"/>
        </pc:sldMkLst>
        <pc:spChg chg="mod">
          <ac:chgData name="Dong Ye" userId="11955cfe-926f-4637-a1db-b5f3c7e55ec8" providerId="ADAL" clId="{79A6BCA5-19E3-4635-BACA-27A23EE65893}" dt="2022-09-01T05:46:11.713" v="586" actId="2711"/>
          <ac:spMkLst>
            <pc:docMk/>
            <pc:sldMk cId="792380023" sldId="611"/>
            <ac:spMk id="40963" creationId="{65CD3CBF-131B-403F-8294-A01A9D500690}"/>
          </ac:spMkLst>
        </pc:spChg>
        <pc:spChg chg="del">
          <ac:chgData name="Dong Ye" userId="11955cfe-926f-4637-a1db-b5f3c7e55ec8" providerId="ADAL" clId="{79A6BCA5-19E3-4635-BACA-27A23EE65893}" dt="2022-09-01T05:09:29.524" v="446" actId="478"/>
          <ac:spMkLst>
            <pc:docMk/>
            <pc:sldMk cId="792380023" sldId="611"/>
            <ac:spMk id="40964" creationId="{B1DCE7AA-9C12-4129-8259-9358E0577FA3}"/>
          </ac:spMkLst>
        </pc:spChg>
        <pc:spChg chg="add">
          <ac:chgData name="Dong Ye" userId="11955cfe-926f-4637-a1db-b5f3c7e55ec8" providerId="ADAL" clId="{79A6BCA5-19E3-4635-BACA-27A23EE65893}" dt="2022-09-01T05:14:36.302" v="457" actId="26606"/>
          <ac:spMkLst>
            <pc:docMk/>
            <pc:sldMk cId="792380023" sldId="611"/>
            <ac:spMk id="40968" creationId="{137AAE58-B7D3-483F-829E-637C98F7FD97}"/>
          </ac:spMkLst>
        </pc:spChg>
        <pc:picChg chg="del">
          <ac:chgData name="Dong Ye" userId="11955cfe-926f-4637-a1db-b5f3c7e55ec8" providerId="ADAL" clId="{79A6BCA5-19E3-4635-BACA-27A23EE65893}" dt="2022-09-01T05:09:32.582" v="448" actId="478"/>
          <ac:picMkLst>
            <pc:docMk/>
            <pc:sldMk cId="792380023" sldId="611"/>
            <ac:picMk id="2" creationId="{858AC8C6-1885-479B-9E48-25CE2312EA86}"/>
          </ac:picMkLst>
        </pc:picChg>
        <pc:picChg chg="del">
          <ac:chgData name="Dong Ye" userId="11955cfe-926f-4637-a1db-b5f3c7e55ec8" providerId="ADAL" clId="{79A6BCA5-19E3-4635-BACA-27A23EE65893}" dt="2022-09-01T05:09:31.560" v="447" actId="478"/>
          <ac:picMkLst>
            <pc:docMk/>
            <pc:sldMk cId="792380023" sldId="611"/>
            <ac:picMk id="3" creationId="{5EF869E1-94ED-4469-8809-13A76CA2AE8D}"/>
          </ac:picMkLst>
        </pc:picChg>
        <pc:picChg chg="add mod">
          <ac:chgData name="Dong Ye" userId="11955cfe-926f-4637-a1db-b5f3c7e55ec8" providerId="ADAL" clId="{79A6BCA5-19E3-4635-BACA-27A23EE65893}" dt="2022-09-01T05:14:36.302" v="457" actId="26606"/>
          <ac:picMkLst>
            <pc:docMk/>
            <pc:sldMk cId="792380023" sldId="611"/>
            <ac:picMk id="4" creationId="{C797E211-3D52-407D-B4C6-CB08152FA025}"/>
          </ac:picMkLst>
        </pc:picChg>
        <pc:picChg chg="add mod ord">
          <ac:chgData name="Dong Ye" userId="11955cfe-926f-4637-a1db-b5f3c7e55ec8" providerId="ADAL" clId="{79A6BCA5-19E3-4635-BACA-27A23EE65893}" dt="2022-09-01T05:14:36.302" v="457" actId="26606"/>
          <ac:picMkLst>
            <pc:docMk/>
            <pc:sldMk cId="792380023" sldId="611"/>
            <ac:picMk id="5" creationId="{95D3A5A5-C3F8-450D-A461-755886D1B316}"/>
          </ac:picMkLst>
        </pc:picChg>
        <pc:picChg chg="add mod">
          <ac:chgData name="Dong Ye" userId="11955cfe-926f-4637-a1db-b5f3c7e55ec8" providerId="ADAL" clId="{79A6BCA5-19E3-4635-BACA-27A23EE65893}" dt="2022-09-01T05:14:36.302" v="457" actId="26606"/>
          <ac:picMkLst>
            <pc:docMk/>
            <pc:sldMk cId="792380023" sldId="611"/>
            <ac:picMk id="6" creationId="{E26EDBAA-F3E3-4FF3-A8A4-7D3AC9299AB7}"/>
          </ac:picMkLst>
        </pc:picChg>
      </pc:sldChg>
      <pc:sldChg chg="addSp delSp modSp add mod setBg">
        <pc:chgData name="Dong Ye" userId="11955cfe-926f-4637-a1db-b5f3c7e55ec8" providerId="ADAL" clId="{79A6BCA5-19E3-4635-BACA-27A23EE65893}" dt="2022-09-01T05:17:06.646" v="465" actId="26606"/>
        <pc:sldMkLst>
          <pc:docMk/>
          <pc:sldMk cId="465057898" sldId="612"/>
        </pc:sldMkLst>
        <pc:spChg chg="mod">
          <ac:chgData name="Dong Ye" userId="11955cfe-926f-4637-a1db-b5f3c7e55ec8" providerId="ADAL" clId="{79A6BCA5-19E3-4635-BACA-27A23EE65893}" dt="2022-09-01T05:17:06.646" v="465" actId="26606"/>
          <ac:spMkLst>
            <pc:docMk/>
            <pc:sldMk cId="465057898" sldId="612"/>
            <ac:spMk id="41985" creationId="{5522853D-108E-4367-B4D7-F098ABE7C040}"/>
          </ac:spMkLst>
        </pc:spChg>
        <pc:spChg chg="del">
          <ac:chgData name="Dong Ye" userId="11955cfe-926f-4637-a1db-b5f3c7e55ec8" providerId="ADAL" clId="{79A6BCA5-19E3-4635-BACA-27A23EE65893}" dt="2022-09-01T05:15:45.182" v="461" actId="478"/>
          <ac:spMkLst>
            <pc:docMk/>
            <pc:sldMk cId="465057898" sldId="612"/>
            <ac:spMk id="41986" creationId="{133B4007-522F-4564-A4B4-912E49ABE48B}"/>
          </ac:spMkLst>
        </pc:spChg>
        <pc:spChg chg="del">
          <ac:chgData name="Dong Ye" userId="11955cfe-926f-4637-a1db-b5f3c7e55ec8" providerId="ADAL" clId="{79A6BCA5-19E3-4635-BACA-27A23EE65893}" dt="2022-09-01T05:15:45.182" v="461" actId="478"/>
          <ac:spMkLst>
            <pc:docMk/>
            <pc:sldMk cId="465057898" sldId="612"/>
            <ac:spMk id="41987" creationId="{7E47D95D-C302-47A8-AA7B-7B16ADD79CE0}"/>
          </ac:spMkLst>
        </pc:spChg>
        <pc:spChg chg="add">
          <ac:chgData name="Dong Ye" userId="11955cfe-926f-4637-a1db-b5f3c7e55ec8" providerId="ADAL" clId="{79A6BCA5-19E3-4635-BACA-27A23EE65893}" dt="2022-09-01T05:17:06.646" v="465" actId="26606"/>
          <ac:spMkLst>
            <pc:docMk/>
            <pc:sldMk cId="465057898" sldId="612"/>
            <ac:spMk id="41988" creationId="{0A760627-7F98-49F3-99E6-ED04C739B232}"/>
          </ac:spMkLst>
        </pc:spChg>
        <pc:spChg chg="add">
          <ac:chgData name="Dong Ye" userId="11955cfe-926f-4637-a1db-b5f3c7e55ec8" providerId="ADAL" clId="{79A6BCA5-19E3-4635-BACA-27A23EE65893}" dt="2022-09-01T05:17:06.646" v="465" actId="26606"/>
          <ac:spMkLst>
            <pc:docMk/>
            <pc:sldMk cId="465057898" sldId="612"/>
            <ac:spMk id="41989" creationId="{D1F88FD4-9011-4A6F-AB39-4DE7E445FC21}"/>
          </ac:spMkLst>
        </pc:spChg>
        <pc:spChg chg="del">
          <ac:chgData name="Dong Ye" userId="11955cfe-926f-4637-a1db-b5f3c7e55ec8" providerId="ADAL" clId="{79A6BCA5-19E3-4635-BACA-27A23EE65893}" dt="2022-09-01T05:15:45.182" v="461" actId="478"/>
          <ac:spMkLst>
            <pc:docMk/>
            <pc:sldMk cId="465057898" sldId="612"/>
            <ac:spMk id="41990" creationId="{836E7B02-4EE1-4878-A957-BD5FDA42BFA9}"/>
          </ac:spMkLst>
        </pc:spChg>
        <pc:spChg chg="del">
          <ac:chgData name="Dong Ye" userId="11955cfe-926f-4637-a1db-b5f3c7e55ec8" providerId="ADAL" clId="{79A6BCA5-19E3-4635-BACA-27A23EE65893}" dt="2022-09-01T05:15:47.590" v="462" actId="478"/>
          <ac:spMkLst>
            <pc:docMk/>
            <pc:sldMk cId="465057898" sldId="612"/>
            <ac:spMk id="41991" creationId="{D33D7D8E-CFCE-4B0E-8ECE-FAF5DCCEDF25}"/>
          </ac:spMkLst>
        </pc:spChg>
        <pc:spChg chg="del">
          <ac:chgData name="Dong Ye" userId="11955cfe-926f-4637-a1db-b5f3c7e55ec8" providerId="ADAL" clId="{79A6BCA5-19E3-4635-BACA-27A23EE65893}" dt="2022-09-01T05:15:45.182" v="461" actId="478"/>
          <ac:spMkLst>
            <pc:docMk/>
            <pc:sldMk cId="465057898" sldId="612"/>
            <ac:spMk id="41992" creationId="{67F282AD-718F-4DBC-8989-A51F82DEAECF}"/>
          </ac:spMkLst>
        </pc:spChg>
        <pc:spChg chg="del">
          <ac:chgData name="Dong Ye" userId="11955cfe-926f-4637-a1db-b5f3c7e55ec8" providerId="ADAL" clId="{79A6BCA5-19E3-4635-BACA-27A23EE65893}" dt="2022-09-01T05:15:45.182" v="461" actId="478"/>
          <ac:spMkLst>
            <pc:docMk/>
            <pc:sldMk cId="465057898" sldId="612"/>
            <ac:spMk id="41993" creationId="{0F6AA46C-5F5F-40F9-995D-251900B0A59F}"/>
          </ac:spMkLst>
        </pc:spChg>
        <pc:spChg chg="del">
          <ac:chgData name="Dong Ye" userId="11955cfe-926f-4637-a1db-b5f3c7e55ec8" providerId="ADAL" clId="{79A6BCA5-19E3-4635-BACA-27A23EE65893}" dt="2022-09-01T05:15:50.852" v="463" actId="478"/>
          <ac:spMkLst>
            <pc:docMk/>
            <pc:sldMk cId="465057898" sldId="612"/>
            <ac:spMk id="41994" creationId="{8570511D-3F0B-482F-932D-4BDFFF91A356}"/>
          </ac:spMkLst>
        </pc:spChg>
        <pc:spChg chg="del">
          <ac:chgData name="Dong Ye" userId="11955cfe-926f-4637-a1db-b5f3c7e55ec8" providerId="ADAL" clId="{79A6BCA5-19E3-4635-BACA-27A23EE65893}" dt="2022-09-01T05:15:45.182" v="461" actId="478"/>
          <ac:spMkLst>
            <pc:docMk/>
            <pc:sldMk cId="465057898" sldId="612"/>
            <ac:spMk id="41995" creationId="{524BD07E-4D78-4844-8BF6-2B393CF4EB9F}"/>
          </ac:spMkLst>
        </pc:spChg>
        <pc:picChg chg="add mod">
          <ac:chgData name="Dong Ye" userId="11955cfe-926f-4637-a1db-b5f3c7e55ec8" providerId="ADAL" clId="{79A6BCA5-19E3-4635-BACA-27A23EE65893}" dt="2022-09-01T05:17:06.646" v="465" actId="26606"/>
          <ac:picMkLst>
            <pc:docMk/>
            <pc:sldMk cId="465057898" sldId="612"/>
            <ac:picMk id="2" creationId="{5F786109-20CC-4063-AA70-3B34B3D0FE0D}"/>
          </ac:picMkLst>
        </pc:picChg>
      </pc:sldChg>
      <pc:sldChg chg="addSp delSp modSp add mod setBg delDesignElem">
        <pc:chgData name="Dong Ye" userId="11955cfe-926f-4637-a1db-b5f3c7e55ec8" providerId="ADAL" clId="{79A6BCA5-19E3-4635-BACA-27A23EE65893}" dt="2022-09-01T05:44:07.696" v="487" actId="1076"/>
        <pc:sldMkLst>
          <pc:docMk/>
          <pc:sldMk cId="1076310032" sldId="613"/>
        </pc:sldMkLst>
        <pc:spChg chg="add mod">
          <ac:chgData name="Dong Ye" userId="11955cfe-926f-4637-a1db-b5f3c7e55ec8" providerId="ADAL" clId="{79A6BCA5-19E3-4635-BACA-27A23EE65893}" dt="2022-09-01T05:40:46.758" v="479" actId="1076"/>
          <ac:spMkLst>
            <pc:docMk/>
            <pc:sldMk cId="1076310032" sldId="613"/>
            <ac:spMk id="7" creationId="{E758CECD-6230-403A-AF34-E41A80E36487}"/>
          </ac:spMkLst>
        </pc:spChg>
        <pc:spChg chg="add mod">
          <ac:chgData name="Dong Ye" userId="11955cfe-926f-4637-a1db-b5f3c7e55ec8" providerId="ADAL" clId="{79A6BCA5-19E3-4635-BACA-27A23EE65893}" dt="2022-09-01T05:40:49.726" v="480" actId="1076"/>
          <ac:spMkLst>
            <pc:docMk/>
            <pc:sldMk cId="1076310032" sldId="613"/>
            <ac:spMk id="9" creationId="{75E2C03E-5F4E-456A-8E29-C26327971412}"/>
          </ac:spMkLst>
        </pc:spChg>
        <pc:spChg chg="add mod">
          <ac:chgData name="Dong Ye" userId="11955cfe-926f-4637-a1db-b5f3c7e55ec8" providerId="ADAL" clId="{79A6BCA5-19E3-4635-BACA-27A23EE65893}" dt="2022-09-01T05:40:52.383" v="481" actId="1076"/>
          <ac:spMkLst>
            <pc:docMk/>
            <pc:sldMk cId="1076310032" sldId="613"/>
            <ac:spMk id="11" creationId="{E12738B5-6B0C-42C5-9B86-B1BE44C6E46C}"/>
          </ac:spMkLst>
        </pc:spChg>
        <pc:spChg chg="add mod">
          <ac:chgData name="Dong Ye" userId="11955cfe-926f-4637-a1db-b5f3c7e55ec8" providerId="ADAL" clId="{79A6BCA5-19E3-4635-BACA-27A23EE65893}" dt="2022-09-01T05:41:29.372" v="483" actId="1076"/>
          <ac:spMkLst>
            <pc:docMk/>
            <pc:sldMk cId="1076310032" sldId="613"/>
            <ac:spMk id="13" creationId="{9D91C967-F580-4F87-A222-6808CD57D2F2}"/>
          </ac:spMkLst>
        </pc:spChg>
        <pc:spChg chg="add mod">
          <ac:chgData name="Dong Ye" userId="11955cfe-926f-4637-a1db-b5f3c7e55ec8" providerId="ADAL" clId="{79A6BCA5-19E3-4635-BACA-27A23EE65893}" dt="2022-09-01T05:43:39.571" v="485" actId="1076"/>
          <ac:spMkLst>
            <pc:docMk/>
            <pc:sldMk cId="1076310032" sldId="613"/>
            <ac:spMk id="15" creationId="{9CDD182F-557A-4F40-A2C8-FFAB697BBD52}"/>
          </ac:spMkLst>
        </pc:spChg>
        <pc:spChg chg="add mod">
          <ac:chgData name="Dong Ye" userId="11955cfe-926f-4637-a1db-b5f3c7e55ec8" providerId="ADAL" clId="{79A6BCA5-19E3-4635-BACA-27A23EE65893}" dt="2022-09-01T05:44:07.696" v="487" actId="1076"/>
          <ac:spMkLst>
            <pc:docMk/>
            <pc:sldMk cId="1076310032" sldId="613"/>
            <ac:spMk id="17" creationId="{F474D731-D089-424A-8124-96E6B2F09185}"/>
          </ac:spMkLst>
        </pc:spChg>
        <pc:spChg chg="mod">
          <ac:chgData name="Dong Ye" userId="11955cfe-926f-4637-a1db-b5f3c7e55ec8" providerId="ADAL" clId="{79A6BCA5-19E3-4635-BACA-27A23EE65893}" dt="2022-09-01T05:40:38.667" v="478" actId="1076"/>
          <ac:spMkLst>
            <pc:docMk/>
            <pc:sldMk cId="1076310032" sldId="613"/>
            <ac:spMk id="41985" creationId="{5522853D-108E-4367-B4D7-F098ABE7C040}"/>
          </ac:spMkLst>
        </pc:spChg>
        <pc:spChg chg="del">
          <ac:chgData name="Dong Ye" userId="11955cfe-926f-4637-a1db-b5f3c7e55ec8" providerId="ADAL" clId="{79A6BCA5-19E3-4635-BACA-27A23EE65893}" dt="2022-09-01T05:30:28.028" v="467"/>
          <ac:spMkLst>
            <pc:docMk/>
            <pc:sldMk cId="1076310032" sldId="613"/>
            <ac:spMk id="41988" creationId="{0A760627-7F98-49F3-99E6-ED04C739B232}"/>
          </ac:spMkLst>
        </pc:spChg>
        <pc:spChg chg="del">
          <ac:chgData name="Dong Ye" userId="11955cfe-926f-4637-a1db-b5f3c7e55ec8" providerId="ADAL" clId="{79A6BCA5-19E3-4635-BACA-27A23EE65893}" dt="2022-09-01T05:30:28.028" v="467"/>
          <ac:spMkLst>
            <pc:docMk/>
            <pc:sldMk cId="1076310032" sldId="613"/>
            <ac:spMk id="41989" creationId="{D1F88FD4-9011-4A6F-AB39-4DE7E445FC21}"/>
          </ac:spMkLst>
        </pc:spChg>
        <pc:picChg chg="del">
          <ac:chgData name="Dong Ye" userId="11955cfe-926f-4637-a1db-b5f3c7e55ec8" providerId="ADAL" clId="{79A6BCA5-19E3-4635-BACA-27A23EE65893}" dt="2022-09-01T05:30:42.142" v="471" actId="478"/>
          <ac:picMkLst>
            <pc:docMk/>
            <pc:sldMk cId="1076310032" sldId="613"/>
            <ac:picMk id="2" creationId="{5F786109-20CC-4063-AA70-3B34B3D0FE0D}"/>
          </ac:picMkLst>
        </pc:picChg>
      </pc:sldChg>
      <pc:sldChg chg="addSp delSp modSp add mod delAnim">
        <pc:chgData name="Dong Ye" userId="11955cfe-926f-4637-a1db-b5f3c7e55ec8" providerId="ADAL" clId="{79A6BCA5-19E3-4635-BACA-27A23EE65893}" dt="2022-09-01T05:53:05.788" v="675" actId="1076"/>
        <pc:sldMkLst>
          <pc:docMk/>
          <pc:sldMk cId="1062829269" sldId="614"/>
        </pc:sldMkLst>
        <pc:spChg chg="add mod">
          <ac:chgData name="Dong Ye" userId="11955cfe-926f-4637-a1db-b5f3c7e55ec8" providerId="ADAL" clId="{79A6BCA5-19E3-4635-BACA-27A23EE65893}" dt="2022-09-01T05:53:05.788" v="675" actId="1076"/>
          <ac:spMkLst>
            <pc:docMk/>
            <pc:sldMk cId="1062829269" sldId="614"/>
            <ac:spMk id="8" creationId="{E8FB7C2D-C52D-4F48-9E20-3653C7A38C5F}"/>
          </ac:spMkLst>
        </pc:spChg>
        <pc:picChg chg="del">
          <ac:chgData name="Dong Ye" userId="11955cfe-926f-4637-a1db-b5f3c7e55ec8" providerId="ADAL" clId="{79A6BCA5-19E3-4635-BACA-27A23EE65893}" dt="2022-09-01T05:50:21.847" v="660" actId="478"/>
          <ac:picMkLst>
            <pc:docMk/>
            <pc:sldMk cId="1062829269" sldId="614"/>
            <ac:picMk id="2" creationId="{858AC8C6-1885-479B-9E48-25CE2312EA86}"/>
          </ac:picMkLst>
        </pc:picChg>
        <pc:picChg chg="del">
          <ac:chgData name="Dong Ye" userId="11955cfe-926f-4637-a1db-b5f3c7e55ec8" providerId="ADAL" clId="{79A6BCA5-19E3-4635-BACA-27A23EE65893}" dt="2022-09-01T05:50:20.799" v="659" actId="478"/>
          <ac:picMkLst>
            <pc:docMk/>
            <pc:sldMk cId="1062829269" sldId="614"/>
            <ac:picMk id="3" creationId="{5EF869E1-94ED-4469-8809-13A76CA2AE8D}"/>
          </ac:picMkLst>
        </pc:picChg>
        <pc:picChg chg="add mod">
          <ac:chgData name="Dong Ye" userId="11955cfe-926f-4637-a1db-b5f3c7e55ec8" providerId="ADAL" clId="{79A6BCA5-19E3-4635-BACA-27A23EE65893}" dt="2022-09-01T05:52:47.828" v="668" actId="1076"/>
          <ac:picMkLst>
            <pc:docMk/>
            <pc:sldMk cId="1062829269" sldId="614"/>
            <ac:picMk id="4" creationId="{A6A39F11-832E-42DC-BD50-BCD2F45DED11}"/>
          </ac:picMkLst>
        </pc:picChg>
        <pc:picChg chg="add del">
          <ac:chgData name="Dong Ye" userId="11955cfe-926f-4637-a1db-b5f3c7e55ec8" providerId="ADAL" clId="{79A6BCA5-19E3-4635-BACA-27A23EE65893}" dt="2022-09-01T05:51:37.195" v="666" actId="478"/>
          <ac:picMkLst>
            <pc:docMk/>
            <pc:sldMk cId="1062829269" sldId="614"/>
            <ac:picMk id="118786" creationId="{7F6E11DA-0B81-42E9-A610-C7EACB36929F}"/>
          </ac:picMkLst>
        </pc:picChg>
      </pc:sldChg>
      <pc:sldChg chg="modSp add mod">
        <pc:chgData name="Dong Ye" userId="11955cfe-926f-4637-a1db-b5f3c7e55ec8" providerId="ADAL" clId="{79A6BCA5-19E3-4635-BACA-27A23EE65893}" dt="2022-09-01T06:00:18.818" v="746" actId="1076"/>
        <pc:sldMkLst>
          <pc:docMk/>
          <pc:sldMk cId="3940202583" sldId="615"/>
        </pc:sldMkLst>
        <pc:spChg chg="mod">
          <ac:chgData name="Dong Ye" userId="11955cfe-926f-4637-a1db-b5f3c7e55ec8" providerId="ADAL" clId="{79A6BCA5-19E3-4635-BACA-27A23EE65893}" dt="2022-09-01T06:00:18.818" v="746" actId="1076"/>
          <ac:spMkLst>
            <pc:docMk/>
            <pc:sldMk cId="3940202583" sldId="615"/>
            <ac:spMk id="88065" creationId="{C887E243-FCD9-4ADE-9C66-3E61A8593922}"/>
          </ac:spMkLst>
        </pc:spChg>
      </pc:sldChg>
      <pc:sldChg chg="addSp delSp modSp add mod modAnim">
        <pc:chgData name="Dong Ye" userId="11955cfe-926f-4637-a1db-b5f3c7e55ec8" providerId="ADAL" clId="{79A6BCA5-19E3-4635-BACA-27A23EE65893}" dt="2022-09-01T06:13:48.405" v="822" actId="1076"/>
        <pc:sldMkLst>
          <pc:docMk/>
          <pc:sldMk cId="862890026" sldId="616"/>
        </pc:sldMkLst>
        <pc:spChg chg="del">
          <ac:chgData name="Dong Ye" userId="11955cfe-926f-4637-a1db-b5f3c7e55ec8" providerId="ADAL" clId="{79A6BCA5-19E3-4635-BACA-27A23EE65893}" dt="2022-09-01T06:10:17.606" v="819" actId="21"/>
          <ac:spMkLst>
            <pc:docMk/>
            <pc:sldMk cId="862890026" sldId="616"/>
            <ac:spMk id="21507" creationId="{65D5C13A-64AB-4054-8DBA-8C8070377BDB}"/>
          </ac:spMkLst>
        </pc:spChg>
        <pc:picChg chg="add mod">
          <ac:chgData name="Dong Ye" userId="11955cfe-926f-4637-a1db-b5f3c7e55ec8" providerId="ADAL" clId="{79A6BCA5-19E3-4635-BACA-27A23EE65893}" dt="2022-09-01T06:13:48.405" v="822" actId="1076"/>
          <ac:picMkLst>
            <pc:docMk/>
            <pc:sldMk cId="862890026" sldId="616"/>
            <ac:picMk id="2" creationId="{31FD78B7-4A1C-4199-BF17-F18AC199B90F}"/>
          </ac:picMkLst>
        </pc:picChg>
        <pc:picChg chg="del">
          <ac:chgData name="Dong Ye" userId="11955cfe-926f-4637-a1db-b5f3c7e55ec8" providerId="ADAL" clId="{79A6BCA5-19E3-4635-BACA-27A23EE65893}" dt="2022-09-01T06:10:21.452" v="820" actId="21"/>
          <ac:picMkLst>
            <pc:docMk/>
            <pc:sldMk cId="862890026" sldId="616"/>
            <ac:picMk id="21508" creationId="{6916A4AC-C28A-402A-B979-E0FC3D28EC7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0572F-C73E-427B-9CE4-DB1A86824E0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8D9A3A-F745-489E-87F4-9973C3C2901A}">
      <dgm:prSet/>
      <dgm:spPr/>
      <dgm:t>
        <a:bodyPr/>
        <a:lstStyle/>
        <a:p>
          <a:r>
            <a:rPr lang="en-US"/>
            <a:t>Created in 1991 by Guido van Rossum (now at Google)</a:t>
          </a:r>
        </a:p>
      </dgm:t>
    </dgm:pt>
    <dgm:pt modelId="{4B3D2190-25C8-4392-9293-C0BA759A29BE}" type="parTrans" cxnId="{3030D509-2C92-4921-BB32-DDE33FE14D39}">
      <dgm:prSet/>
      <dgm:spPr/>
      <dgm:t>
        <a:bodyPr/>
        <a:lstStyle/>
        <a:p>
          <a:endParaRPr lang="en-US"/>
        </a:p>
      </dgm:t>
    </dgm:pt>
    <dgm:pt modelId="{C415338D-4BE9-45CA-B353-E3117AF32572}" type="sibTrans" cxnId="{3030D509-2C92-4921-BB32-DDE33FE14D39}">
      <dgm:prSet/>
      <dgm:spPr/>
      <dgm:t>
        <a:bodyPr/>
        <a:lstStyle/>
        <a:p>
          <a:endParaRPr lang="en-US"/>
        </a:p>
      </dgm:t>
    </dgm:pt>
    <dgm:pt modelId="{5A086503-639F-4AA5-80DF-B141D760D81E}">
      <dgm:prSet/>
      <dgm:spPr/>
      <dgm:t>
        <a:bodyPr/>
        <a:lstStyle/>
        <a:p>
          <a:r>
            <a:rPr lang="en-US"/>
            <a:t>Named for Monty Python</a:t>
          </a:r>
        </a:p>
      </dgm:t>
    </dgm:pt>
    <dgm:pt modelId="{37B52C08-FD47-40AE-A2AE-F8A42FC1F0DF}" type="parTrans" cxnId="{2540A8A8-53A6-4076-9CB8-CF088FF75A66}">
      <dgm:prSet/>
      <dgm:spPr/>
      <dgm:t>
        <a:bodyPr/>
        <a:lstStyle/>
        <a:p>
          <a:endParaRPr lang="en-US"/>
        </a:p>
      </dgm:t>
    </dgm:pt>
    <dgm:pt modelId="{41D787F0-245A-4289-AE72-3031C05A9122}" type="sibTrans" cxnId="{2540A8A8-53A6-4076-9CB8-CF088FF75A66}">
      <dgm:prSet/>
      <dgm:spPr/>
      <dgm:t>
        <a:bodyPr/>
        <a:lstStyle/>
        <a:p>
          <a:endParaRPr lang="en-US"/>
        </a:p>
      </dgm:t>
    </dgm:pt>
    <dgm:pt modelId="{248ED9B6-79FB-4529-BA77-2887CEEDCEEF}">
      <dgm:prSet/>
      <dgm:spPr/>
      <dgm:t>
        <a:bodyPr/>
        <a:lstStyle/>
        <a:p>
          <a:r>
            <a:rPr lang="en-US"/>
            <a:t>Useful as a </a:t>
          </a:r>
          <a:r>
            <a:rPr lang="en-US" b="1"/>
            <a:t>scripting language</a:t>
          </a:r>
          <a:endParaRPr lang="en-US"/>
        </a:p>
      </dgm:t>
    </dgm:pt>
    <dgm:pt modelId="{C07E635C-D55E-4608-823C-625D10D239B4}" type="parTrans" cxnId="{2D94CAED-8128-4300-B468-EE9B71E59F5C}">
      <dgm:prSet/>
      <dgm:spPr/>
      <dgm:t>
        <a:bodyPr/>
        <a:lstStyle/>
        <a:p>
          <a:endParaRPr lang="en-US"/>
        </a:p>
      </dgm:t>
    </dgm:pt>
    <dgm:pt modelId="{52D5C519-911A-40A5-B904-01B9E05937F8}" type="sibTrans" cxnId="{2D94CAED-8128-4300-B468-EE9B71E59F5C}">
      <dgm:prSet/>
      <dgm:spPr/>
      <dgm:t>
        <a:bodyPr/>
        <a:lstStyle/>
        <a:p>
          <a:endParaRPr lang="en-US"/>
        </a:p>
      </dgm:t>
    </dgm:pt>
    <dgm:pt modelId="{7CE4DC51-1E56-4BA5-B3D2-FAC2CD72AE5D}">
      <dgm:prSet/>
      <dgm:spPr/>
      <dgm:t>
        <a:bodyPr/>
        <a:lstStyle/>
        <a:p>
          <a:r>
            <a:rPr lang="en-US" b="1"/>
            <a:t>script</a:t>
          </a:r>
          <a:r>
            <a:rPr lang="en-US"/>
            <a:t>: A small program meant for one-time use</a:t>
          </a:r>
        </a:p>
      </dgm:t>
    </dgm:pt>
    <dgm:pt modelId="{C2F59DF2-1035-4D01-B825-1BB44218F68E}" type="parTrans" cxnId="{1AD1EB88-13F5-483C-BDB1-BD1721A265EA}">
      <dgm:prSet/>
      <dgm:spPr/>
      <dgm:t>
        <a:bodyPr/>
        <a:lstStyle/>
        <a:p>
          <a:endParaRPr lang="en-US"/>
        </a:p>
      </dgm:t>
    </dgm:pt>
    <dgm:pt modelId="{291878DB-FBF2-4692-B467-798CCD36C271}" type="sibTrans" cxnId="{1AD1EB88-13F5-483C-BDB1-BD1721A265EA}">
      <dgm:prSet/>
      <dgm:spPr/>
      <dgm:t>
        <a:bodyPr/>
        <a:lstStyle/>
        <a:p>
          <a:endParaRPr lang="en-US"/>
        </a:p>
      </dgm:t>
    </dgm:pt>
    <dgm:pt modelId="{41B110BF-9EBE-4133-A415-0385A1C7C6D8}">
      <dgm:prSet/>
      <dgm:spPr/>
      <dgm:t>
        <a:bodyPr/>
        <a:lstStyle/>
        <a:p>
          <a:r>
            <a:rPr lang="en-US"/>
            <a:t>Targeted towards small to medium sized projects</a:t>
          </a:r>
        </a:p>
      </dgm:t>
    </dgm:pt>
    <dgm:pt modelId="{B7351F41-8EDE-4564-93EB-5DCA3F763D4B}" type="parTrans" cxnId="{7EE6619B-3D91-4221-8377-8B8720A367B2}">
      <dgm:prSet/>
      <dgm:spPr/>
      <dgm:t>
        <a:bodyPr/>
        <a:lstStyle/>
        <a:p>
          <a:endParaRPr lang="en-US"/>
        </a:p>
      </dgm:t>
    </dgm:pt>
    <dgm:pt modelId="{C5C5D28D-DC69-42A3-BFFC-3911873673A7}" type="sibTrans" cxnId="{7EE6619B-3D91-4221-8377-8B8720A367B2}">
      <dgm:prSet/>
      <dgm:spPr/>
      <dgm:t>
        <a:bodyPr/>
        <a:lstStyle/>
        <a:p>
          <a:endParaRPr lang="en-US"/>
        </a:p>
      </dgm:t>
    </dgm:pt>
    <dgm:pt modelId="{1DA2FA1D-4D7B-4474-959D-42F6CB7A1E84}">
      <dgm:prSet/>
      <dgm:spPr/>
      <dgm:t>
        <a:bodyPr/>
        <a:lstStyle/>
        <a:p>
          <a:r>
            <a:rPr lang="en-US"/>
            <a:t>Used by:</a:t>
          </a:r>
        </a:p>
      </dgm:t>
    </dgm:pt>
    <dgm:pt modelId="{B9609440-23D3-44E7-B502-7690F1D5BC6C}" type="parTrans" cxnId="{4830E893-E739-4382-B316-CAE51D2992CE}">
      <dgm:prSet/>
      <dgm:spPr/>
      <dgm:t>
        <a:bodyPr/>
        <a:lstStyle/>
        <a:p>
          <a:endParaRPr lang="en-US"/>
        </a:p>
      </dgm:t>
    </dgm:pt>
    <dgm:pt modelId="{ED316E76-C6C1-41AD-BF30-6435E2BC4A0A}" type="sibTrans" cxnId="{4830E893-E739-4382-B316-CAE51D2992CE}">
      <dgm:prSet/>
      <dgm:spPr/>
      <dgm:t>
        <a:bodyPr/>
        <a:lstStyle/>
        <a:p>
          <a:endParaRPr lang="en-US"/>
        </a:p>
      </dgm:t>
    </dgm:pt>
    <dgm:pt modelId="{1364FF02-91D7-4756-9F1F-E7FE97BD6BE2}">
      <dgm:prSet/>
      <dgm:spPr/>
      <dgm:t>
        <a:bodyPr/>
        <a:lstStyle/>
        <a:p>
          <a:r>
            <a:rPr lang="en-US"/>
            <a:t>Google, Yahoo!, Youtube</a:t>
          </a:r>
        </a:p>
      </dgm:t>
    </dgm:pt>
    <dgm:pt modelId="{23CBCE64-76E2-4315-B0CC-59764A9B7D0F}" type="parTrans" cxnId="{729B11AF-7811-43F9-8C9A-71A3B559C432}">
      <dgm:prSet/>
      <dgm:spPr/>
      <dgm:t>
        <a:bodyPr/>
        <a:lstStyle/>
        <a:p>
          <a:endParaRPr lang="en-US"/>
        </a:p>
      </dgm:t>
    </dgm:pt>
    <dgm:pt modelId="{5AA55152-A73B-4404-88D4-AD80C4A27519}" type="sibTrans" cxnId="{729B11AF-7811-43F9-8C9A-71A3B559C432}">
      <dgm:prSet/>
      <dgm:spPr/>
      <dgm:t>
        <a:bodyPr/>
        <a:lstStyle/>
        <a:p>
          <a:endParaRPr lang="en-US"/>
        </a:p>
      </dgm:t>
    </dgm:pt>
    <dgm:pt modelId="{EFD79255-0DA5-44EA-B9B3-05B3008221B0}">
      <dgm:prSet/>
      <dgm:spPr/>
      <dgm:t>
        <a:bodyPr/>
        <a:lstStyle/>
        <a:p>
          <a:r>
            <a:rPr lang="en-US"/>
            <a:t>Many Linux distributions</a:t>
          </a:r>
        </a:p>
      </dgm:t>
    </dgm:pt>
    <dgm:pt modelId="{B5EAB8BC-9DD9-4B8C-8568-8E9BF3455426}" type="parTrans" cxnId="{8E06104F-95BF-400C-86D1-F21A5AE8BA59}">
      <dgm:prSet/>
      <dgm:spPr/>
      <dgm:t>
        <a:bodyPr/>
        <a:lstStyle/>
        <a:p>
          <a:endParaRPr lang="en-US"/>
        </a:p>
      </dgm:t>
    </dgm:pt>
    <dgm:pt modelId="{171E62E9-4B60-4172-9C65-4545275CA742}" type="sibTrans" cxnId="{8E06104F-95BF-400C-86D1-F21A5AE8BA59}">
      <dgm:prSet/>
      <dgm:spPr/>
      <dgm:t>
        <a:bodyPr/>
        <a:lstStyle/>
        <a:p>
          <a:endParaRPr lang="en-US"/>
        </a:p>
      </dgm:t>
    </dgm:pt>
    <dgm:pt modelId="{6D3D2D25-1D4A-4BE4-979B-4FA85C3F9A6A}">
      <dgm:prSet/>
      <dgm:spPr/>
      <dgm:t>
        <a:bodyPr/>
        <a:lstStyle/>
        <a:p>
          <a:r>
            <a:rPr lang="en-US"/>
            <a:t>Games and apps (e.g. Eve Online)</a:t>
          </a:r>
        </a:p>
      </dgm:t>
    </dgm:pt>
    <dgm:pt modelId="{ED80FA93-6718-4E2E-B59C-97118E6CC7CD}" type="parTrans" cxnId="{EF09BC9E-CFBC-492B-8753-8BACD4A1378E}">
      <dgm:prSet/>
      <dgm:spPr/>
      <dgm:t>
        <a:bodyPr/>
        <a:lstStyle/>
        <a:p>
          <a:endParaRPr lang="en-US"/>
        </a:p>
      </dgm:t>
    </dgm:pt>
    <dgm:pt modelId="{47E9CCD2-6E9F-4ECC-932C-1C4FF00CFB8E}" type="sibTrans" cxnId="{EF09BC9E-CFBC-492B-8753-8BACD4A1378E}">
      <dgm:prSet/>
      <dgm:spPr/>
      <dgm:t>
        <a:bodyPr/>
        <a:lstStyle/>
        <a:p>
          <a:endParaRPr lang="en-US"/>
        </a:p>
      </dgm:t>
    </dgm:pt>
    <dgm:pt modelId="{BE8E069E-2EA3-4E2B-899C-C5512DC2E519}" type="pres">
      <dgm:prSet presAssocID="{3A80572F-C73E-427B-9CE4-DB1A86824E0D}" presName="Name0" presStyleCnt="0">
        <dgm:presLayoutVars>
          <dgm:dir/>
          <dgm:animLvl val="lvl"/>
          <dgm:resizeHandles val="exact"/>
        </dgm:presLayoutVars>
      </dgm:prSet>
      <dgm:spPr/>
    </dgm:pt>
    <dgm:pt modelId="{91B75767-EF18-4BAB-9D1F-90432B69838B}" type="pres">
      <dgm:prSet presAssocID="{FA8D9A3A-F745-489E-87F4-9973C3C2901A}" presName="composite" presStyleCnt="0"/>
      <dgm:spPr/>
    </dgm:pt>
    <dgm:pt modelId="{196168B5-4FC6-40E3-9FEE-979C4E993F9B}" type="pres">
      <dgm:prSet presAssocID="{FA8D9A3A-F745-489E-87F4-9973C3C2901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2CD3776-68AD-4C53-AE90-F7A6DAA9CAAF}" type="pres">
      <dgm:prSet presAssocID="{FA8D9A3A-F745-489E-87F4-9973C3C2901A}" presName="desTx" presStyleLbl="alignAccFollowNode1" presStyleIdx="0" presStyleCnt="3">
        <dgm:presLayoutVars>
          <dgm:bulletEnabled val="1"/>
        </dgm:presLayoutVars>
      </dgm:prSet>
      <dgm:spPr/>
    </dgm:pt>
    <dgm:pt modelId="{5F1D2C9A-4AD4-4432-BB45-891A54576283}" type="pres">
      <dgm:prSet presAssocID="{C415338D-4BE9-45CA-B353-E3117AF32572}" presName="space" presStyleCnt="0"/>
      <dgm:spPr/>
    </dgm:pt>
    <dgm:pt modelId="{559477E6-79B8-4C8C-80B4-419968B24780}" type="pres">
      <dgm:prSet presAssocID="{248ED9B6-79FB-4529-BA77-2887CEEDCEEF}" presName="composite" presStyleCnt="0"/>
      <dgm:spPr/>
    </dgm:pt>
    <dgm:pt modelId="{02810F03-B9E9-4CE8-9EEF-7ECBD658EC8B}" type="pres">
      <dgm:prSet presAssocID="{248ED9B6-79FB-4529-BA77-2887CEEDCEE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02C0CE4-33E4-46B7-BA6A-4B8EEA6C2838}" type="pres">
      <dgm:prSet presAssocID="{248ED9B6-79FB-4529-BA77-2887CEEDCEEF}" presName="desTx" presStyleLbl="alignAccFollowNode1" presStyleIdx="1" presStyleCnt="3">
        <dgm:presLayoutVars>
          <dgm:bulletEnabled val="1"/>
        </dgm:presLayoutVars>
      </dgm:prSet>
      <dgm:spPr/>
    </dgm:pt>
    <dgm:pt modelId="{AEA6D9ED-377C-4F14-BCAD-958ACEC66D42}" type="pres">
      <dgm:prSet presAssocID="{52D5C519-911A-40A5-B904-01B9E05937F8}" presName="space" presStyleCnt="0"/>
      <dgm:spPr/>
    </dgm:pt>
    <dgm:pt modelId="{31A16C06-E79A-4241-975F-5A7C5C42BFB2}" type="pres">
      <dgm:prSet presAssocID="{1DA2FA1D-4D7B-4474-959D-42F6CB7A1E84}" presName="composite" presStyleCnt="0"/>
      <dgm:spPr/>
    </dgm:pt>
    <dgm:pt modelId="{162E3A27-13C1-4C98-8772-5CE3152034C9}" type="pres">
      <dgm:prSet presAssocID="{1DA2FA1D-4D7B-4474-959D-42F6CB7A1E8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46041B4-91A5-4F5B-BDB5-76FE0D015F8B}" type="pres">
      <dgm:prSet presAssocID="{1DA2FA1D-4D7B-4474-959D-42F6CB7A1E8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30D509-2C92-4921-BB32-DDE33FE14D39}" srcId="{3A80572F-C73E-427B-9CE4-DB1A86824E0D}" destId="{FA8D9A3A-F745-489E-87F4-9973C3C2901A}" srcOrd="0" destOrd="0" parTransId="{4B3D2190-25C8-4392-9293-C0BA759A29BE}" sibTransId="{C415338D-4BE9-45CA-B353-E3117AF32572}"/>
    <dgm:cxn modelId="{929D4B18-B822-47F9-802D-4DAD81396D4F}" type="presOf" srcId="{7CE4DC51-1E56-4BA5-B3D2-FAC2CD72AE5D}" destId="{902C0CE4-33E4-46B7-BA6A-4B8EEA6C2838}" srcOrd="0" destOrd="0" presId="urn:microsoft.com/office/officeart/2005/8/layout/hList1"/>
    <dgm:cxn modelId="{4D08B02A-1ECD-4D0C-9F0C-BB08870F68D3}" type="presOf" srcId="{6D3D2D25-1D4A-4BE4-979B-4FA85C3F9A6A}" destId="{E46041B4-91A5-4F5B-BDB5-76FE0D015F8B}" srcOrd="0" destOrd="2" presId="urn:microsoft.com/office/officeart/2005/8/layout/hList1"/>
    <dgm:cxn modelId="{2665082D-E566-460B-A971-E3EDF291A6C0}" type="presOf" srcId="{FA8D9A3A-F745-489E-87F4-9973C3C2901A}" destId="{196168B5-4FC6-40E3-9FEE-979C4E993F9B}" srcOrd="0" destOrd="0" presId="urn:microsoft.com/office/officeart/2005/8/layout/hList1"/>
    <dgm:cxn modelId="{8D9B8937-B627-471B-86B4-1C1199F80B5A}" type="presOf" srcId="{248ED9B6-79FB-4529-BA77-2887CEEDCEEF}" destId="{02810F03-B9E9-4CE8-9EEF-7ECBD658EC8B}" srcOrd="0" destOrd="0" presId="urn:microsoft.com/office/officeart/2005/8/layout/hList1"/>
    <dgm:cxn modelId="{315E206C-E11F-46B9-9DE5-FDF5474B083C}" type="presOf" srcId="{1364FF02-91D7-4756-9F1F-E7FE97BD6BE2}" destId="{E46041B4-91A5-4F5B-BDB5-76FE0D015F8B}" srcOrd="0" destOrd="0" presId="urn:microsoft.com/office/officeart/2005/8/layout/hList1"/>
    <dgm:cxn modelId="{8E06104F-95BF-400C-86D1-F21A5AE8BA59}" srcId="{1DA2FA1D-4D7B-4474-959D-42F6CB7A1E84}" destId="{EFD79255-0DA5-44EA-B9B3-05B3008221B0}" srcOrd="1" destOrd="0" parTransId="{B5EAB8BC-9DD9-4B8C-8568-8E9BF3455426}" sibTransId="{171E62E9-4B60-4172-9C65-4545275CA742}"/>
    <dgm:cxn modelId="{198F274F-F58A-498C-8FFA-E9A162578096}" type="presOf" srcId="{3A80572F-C73E-427B-9CE4-DB1A86824E0D}" destId="{BE8E069E-2EA3-4E2B-899C-C5512DC2E519}" srcOrd="0" destOrd="0" presId="urn:microsoft.com/office/officeart/2005/8/layout/hList1"/>
    <dgm:cxn modelId="{1AD1EB88-13F5-483C-BDB1-BD1721A265EA}" srcId="{248ED9B6-79FB-4529-BA77-2887CEEDCEEF}" destId="{7CE4DC51-1E56-4BA5-B3D2-FAC2CD72AE5D}" srcOrd="0" destOrd="0" parTransId="{C2F59DF2-1035-4D01-B825-1BB44218F68E}" sibTransId="{291878DB-FBF2-4692-B467-798CCD36C271}"/>
    <dgm:cxn modelId="{904F1A90-0609-4901-9AEF-A76E9F792495}" type="presOf" srcId="{41B110BF-9EBE-4133-A415-0385A1C7C6D8}" destId="{902C0CE4-33E4-46B7-BA6A-4B8EEA6C2838}" srcOrd="0" destOrd="1" presId="urn:microsoft.com/office/officeart/2005/8/layout/hList1"/>
    <dgm:cxn modelId="{4830E893-E739-4382-B316-CAE51D2992CE}" srcId="{3A80572F-C73E-427B-9CE4-DB1A86824E0D}" destId="{1DA2FA1D-4D7B-4474-959D-42F6CB7A1E84}" srcOrd="2" destOrd="0" parTransId="{B9609440-23D3-44E7-B502-7690F1D5BC6C}" sibTransId="{ED316E76-C6C1-41AD-BF30-6435E2BC4A0A}"/>
    <dgm:cxn modelId="{7EE6619B-3D91-4221-8377-8B8720A367B2}" srcId="{248ED9B6-79FB-4529-BA77-2887CEEDCEEF}" destId="{41B110BF-9EBE-4133-A415-0385A1C7C6D8}" srcOrd="1" destOrd="0" parTransId="{B7351F41-8EDE-4564-93EB-5DCA3F763D4B}" sibTransId="{C5C5D28D-DC69-42A3-BFFC-3911873673A7}"/>
    <dgm:cxn modelId="{EF09BC9E-CFBC-492B-8753-8BACD4A1378E}" srcId="{1DA2FA1D-4D7B-4474-959D-42F6CB7A1E84}" destId="{6D3D2D25-1D4A-4BE4-979B-4FA85C3F9A6A}" srcOrd="2" destOrd="0" parTransId="{ED80FA93-6718-4E2E-B59C-97118E6CC7CD}" sibTransId="{47E9CCD2-6E9F-4ECC-932C-1C4FF00CFB8E}"/>
    <dgm:cxn modelId="{2540A8A8-53A6-4076-9CB8-CF088FF75A66}" srcId="{FA8D9A3A-F745-489E-87F4-9973C3C2901A}" destId="{5A086503-639F-4AA5-80DF-B141D760D81E}" srcOrd="0" destOrd="0" parTransId="{37B52C08-FD47-40AE-A2AE-F8A42FC1F0DF}" sibTransId="{41D787F0-245A-4289-AE72-3031C05A9122}"/>
    <dgm:cxn modelId="{027487AA-199B-4B28-8F28-4713713B8469}" type="presOf" srcId="{1DA2FA1D-4D7B-4474-959D-42F6CB7A1E84}" destId="{162E3A27-13C1-4C98-8772-5CE3152034C9}" srcOrd="0" destOrd="0" presId="urn:microsoft.com/office/officeart/2005/8/layout/hList1"/>
    <dgm:cxn modelId="{729B11AF-7811-43F9-8C9A-71A3B559C432}" srcId="{1DA2FA1D-4D7B-4474-959D-42F6CB7A1E84}" destId="{1364FF02-91D7-4756-9F1F-E7FE97BD6BE2}" srcOrd="0" destOrd="0" parTransId="{23CBCE64-76E2-4315-B0CC-59764A9B7D0F}" sibTransId="{5AA55152-A73B-4404-88D4-AD80C4A27519}"/>
    <dgm:cxn modelId="{39AC85E0-ADD4-4A33-A9D9-C22C7EA1DD5E}" type="presOf" srcId="{5A086503-639F-4AA5-80DF-B141D760D81E}" destId="{B2CD3776-68AD-4C53-AE90-F7A6DAA9CAAF}" srcOrd="0" destOrd="0" presId="urn:microsoft.com/office/officeart/2005/8/layout/hList1"/>
    <dgm:cxn modelId="{2D94CAED-8128-4300-B468-EE9B71E59F5C}" srcId="{3A80572F-C73E-427B-9CE4-DB1A86824E0D}" destId="{248ED9B6-79FB-4529-BA77-2887CEEDCEEF}" srcOrd="1" destOrd="0" parTransId="{C07E635C-D55E-4608-823C-625D10D239B4}" sibTransId="{52D5C519-911A-40A5-B904-01B9E05937F8}"/>
    <dgm:cxn modelId="{0D2609FD-B735-4D5E-81DB-3BE171268102}" type="presOf" srcId="{EFD79255-0DA5-44EA-B9B3-05B3008221B0}" destId="{E46041B4-91A5-4F5B-BDB5-76FE0D015F8B}" srcOrd="0" destOrd="1" presId="urn:microsoft.com/office/officeart/2005/8/layout/hList1"/>
    <dgm:cxn modelId="{D7383D30-33C9-4D15-8D84-C689799AAF61}" type="presParOf" srcId="{BE8E069E-2EA3-4E2B-899C-C5512DC2E519}" destId="{91B75767-EF18-4BAB-9D1F-90432B69838B}" srcOrd="0" destOrd="0" presId="urn:microsoft.com/office/officeart/2005/8/layout/hList1"/>
    <dgm:cxn modelId="{1157BACE-AFE5-44B9-A07F-7D69C929BFB7}" type="presParOf" srcId="{91B75767-EF18-4BAB-9D1F-90432B69838B}" destId="{196168B5-4FC6-40E3-9FEE-979C4E993F9B}" srcOrd="0" destOrd="0" presId="urn:microsoft.com/office/officeart/2005/8/layout/hList1"/>
    <dgm:cxn modelId="{DBBE84C2-60E5-452C-918A-8CCE790474BF}" type="presParOf" srcId="{91B75767-EF18-4BAB-9D1F-90432B69838B}" destId="{B2CD3776-68AD-4C53-AE90-F7A6DAA9CAAF}" srcOrd="1" destOrd="0" presId="urn:microsoft.com/office/officeart/2005/8/layout/hList1"/>
    <dgm:cxn modelId="{4612132E-3065-47B9-9C55-B6A1598B9AB6}" type="presParOf" srcId="{BE8E069E-2EA3-4E2B-899C-C5512DC2E519}" destId="{5F1D2C9A-4AD4-4432-BB45-891A54576283}" srcOrd="1" destOrd="0" presId="urn:microsoft.com/office/officeart/2005/8/layout/hList1"/>
    <dgm:cxn modelId="{55EC0092-8CD8-49D6-B223-B5D7F4837FF8}" type="presParOf" srcId="{BE8E069E-2EA3-4E2B-899C-C5512DC2E519}" destId="{559477E6-79B8-4C8C-80B4-419968B24780}" srcOrd="2" destOrd="0" presId="urn:microsoft.com/office/officeart/2005/8/layout/hList1"/>
    <dgm:cxn modelId="{1A8CFE44-E70B-487C-BFEC-18803CECD55E}" type="presParOf" srcId="{559477E6-79B8-4C8C-80B4-419968B24780}" destId="{02810F03-B9E9-4CE8-9EEF-7ECBD658EC8B}" srcOrd="0" destOrd="0" presId="urn:microsoft.com/office/officeart/2005/8/layout/hList1"/>
    <dgm:cxn modelId="{FEFF0CCA-5719-4242-9D64-0FC75F2CF789}" type="presParOf" srcId="{559477E6-79B8-4C8C-80B4-419968B24780}" destId="{902C0CE4-33E4-46B7-BA6A-4B8EEA6C2838}" srcOrd="1" destOrd="0" presId="urn:microsoft.com/office/officeart/2005/8/layout/hList1"/>
    <dgm:cxn modelId="{53F1F3CB-12F8-4B5B-B42F-432D595E6864}" type="presParOf" srcId="{BE8E069E-2EA3-4E2B-899C-C5512DC2E519}" destId="{AEA6D9ED-377C-4F14-BCAD-958ACEC66D42}" srcOrd="3" destOrd="0" presId="urn:microsoft.com/office/officeart/2005/8/layout/hList1"/>
    <dgm:cxn modelId="{ECC85CD8-1236-4CA7-AF78-CEC3CFECF796}" type="presParOf" srcId="{BE8E069E-2EA3-4E2B-899C-C5512DC2E519}" destId="{31A16C06-E79A-4241-975F-5A7C5C42BFB2}" srcOrd="4" destOrd="0" presId="urn:microsoft.com/office/officeart/2005/8/layout/hList1"/>
    <dgm:cxn modelId="{60F0D262-6BAC-44C3-9450-BF132EF59D52}" type="presParOf" srcId="{31A16C06-E79A-4241-975F-5A7C5C42BFB2}" destId="{162E3A27-13C1-4C98-8772-5CE3152034C9}" srcOrd="0" destOrd="0" presId="urn:microsoft.com/office/officeart/2005/8/layout/hList1"/>
    <dgm:cxn modelId="{C8073AFC-8BFE-4033-89F6-62C4BAAC519E}" type="presParOf" srcId="{31A16C06-E79A-4241-975F-5A7C5C42BFB2}" destId="{E46041B4-91A5-4F5B-BDB5-76FE0D015F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762179-6E76-4479-A502-9BAD3590B6D2}" type="doc">
      <dgm:prSet loTypeId="urn:microsoft.com/office/officeart/2005/8/layout/b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9E6A1E-47EA-4B72-B5CC-3A037D5F41D8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0"/>
            <a:t>Typical Python implementations offer</a:t>
          </a:r>
          <a:br>
            <a:rPr lang="en-US" b="0"/>
          </a:br>
          <a:r>
            <a:rPr lang="en-US" b="0"/>
            <a:t>both an interpreter and compiler</a:t>
          </a:r>
          <a:endParaRPr lang="en-US"/>
        </a:p>
      </dgm:t>
    </dgm:pt>
    <dgm:pt modelId="{5B3ACE73-C3D9-4F49-8B4C-EF66426A33EE}" type="parTrans" cxnId="{46A2B0DC-3886-4E07-BA72-193FDE06F521}">
      <dgm:prSet/>
      <dgm:spPr/>
      <dgm:t>
        <a:bodyPr/>
        <a:lstStyle/>
        <a:p>
          <a:endParaRPr lang="en-US"/>
        </a:p>
      </dgm:t>
    </dgm:pt>
    <dgm:pt modelId="{E3BD9AB5-9BDB-4EB1-8B01-850D3F608E1C}" type="sibTrans" cxnId="{46A2B0DC-3886-4E07-BA72-193FDE06F521}">
      <dgm:prSet/>
      <dgm:spPr/>
      <dgm:t>
        <a:bodyPr/>
        <a:lstStyle/>
        <a:p>
          <a:endParaRPr lang="en-US"/>
        </a:p>
      </dgm:t>
    </dgm:pt>
    <dgm:pt modelId="{E3E4B83E-C5E4-4955-B967-58602CF36CA1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b="0" dirty="0"/>
            <a:t>Interactive interface to Python with a</a:t>
          </a:r>
          <a:br>
            <a:rPr lang="en-US" b="0" dirty="0"/>
          </a:br>
          <a:r>
            <a:rPr lang="en-US" b="0" dirty="0"/>
            <a:t>read-eval-print loop</a:t>
          </a:r>
          <a:endParaRPr lang="en-US" dirty="0"/>
        </a:p>
      </dgm:t>
    </dgm:pt>
    <dgm:pt modelId="{CBE5832C-00B7-4601-B3B0-D38CDCE81D1F}" type="parTrans" cxnId="{3928C057-8993-4AD2-A1E5-B34B1E0536C7}">
      <dgm:prSet/>
      <dgm:spPr/>
      <dgm:t>
        <a:bodyPr/>
        <a:lstStyle/>
        <a:p>
          <a:endParaRPr lang="en-US"/>
        </a:p>
      </dgm:t>
    </dgm:pt>
    <dgm:pt modelId="{6CEAF028-FE59-4B9C-82F9-C3A15154FE94}" type="sibTrans" cxnId="{3928C057-8993-4AD2-A1E5-B34B1E0536C7}">
      <dgm:prSet/>
      <dgm:spPr/>
      <dgm:t>
        <a:bodyPr/>
        <a:lstStyle/>
        <a:p>
          <a:endParaRPr lang="en-US"/>
        </a:p>
      </dgm:t>
    </dgm:pt>
    <dgm:pt modelId="{1E1C269F-6A78-4DFE-A5EE-1FDAF5862A0F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/>
            <a:t>&gt;&gt;&gt; </a:t>
          </a:r>
          <a:r>
            <a:rPr lang="en-US" b="1"/>
            <a:t>map(square, [1, 2, 3, 4])</a:t>
          </a:r>
          <a:endParaRPr lang="en-US"/>
        </a:p>
      </dgm:t>
    </dgm:pt>
    <dgm:pt modelId="{F2D6DAF1-8CA8-411E-9613-17D9DC1774AE}" type="parTrans" cxnId="{8217CED4-D581-471E-9FC3-C687BC5720D9}">
      <dgm:prSet/>
      <dgm:spPr/>
      <dgm:t>
        <a:bodyPr/>
        <a:lstStyle/>
        <a:p>
          <a:endParaRPr lang="en-US"/>
        </a:p>
      </dgm:t>
    </dgm:pt>
    <dgm:pt modelId="{E6C4DA9E-2DB4-43A8-A0AF-EC870C212F8E}" type="sibTrans" cxnId="{8217CED4-D581-471E-9FC3-C687BC5720D9}">
      <dgm:prSet/>
      <dgm:spPr/>
      <dgm:t>
        <a:bodyPr/>
        <a:lstStyle/>
        <a:p>
          <a:endParaRPr lang="en-US"/>
        </a:p>
      </dgm:t>
    </dgm:pt>
    <dgm:pt modelId="{2A512929-EF77-4077-A76E-BD79540ECBBA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/>
            <a:t>[1, 4, 9, 16]</a:t>
          </a:r>
        </a:p>
      </dgm:t>
    </dgm:pt>
    <dgm:pt modelId="{7C975CF5-5513-4835-B04A-2CD1AEDC6CC8}" type="parTrans" cxnId="{14435EAF-D109-4AF8-9DE6-7C23EEDA5233}">
      <dgm:prSet/>
      <dgm:spPr/>
      <dgm:t>
        <a:bodyPr/>
        <a:lstStyle/>
        <a:p>
          <a:endParaRPr lang="en-US"/>
        </a:p>
      </dgm:t>
    </dgm:pt>
    <dgm:pt modelId="{001CBEDA-5359-4254-87FF-DF7A4E68F2E1}" type="sibTrans" cxnId="{14435EAF-D109-4AF8-9DE6-7C23EEDA5233}">
      <dgm:prSet/>
      <dgm:spPr/>
      <dgm:t>
        <a:bodyPr/>
        <a:lstStyle/>
        <a:p>
          <a:endParaRPr lang="en-US"/>
        </a:p>
      </dgm:t>
    </dgm:pt>
    <dgm:pt modelId="{6560DDAE-802A-4AE4-8FCA-44598D4AE01C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/>
            <a:t>&gt;&gt;&gt; </a:t>
          </a:r>
        </a:p>
      </dgm:t>
    </dgm:pt>
    <dgm:pt modelId="{209F1DA3-CCE5-4414-8911-192F2C2DED44}" type="parTrans" cxnId="{D510F31D-A4B4-451E-8441-D227827F82FC}">
      <dgm:prSet/>
      <dgm:spPr/>
      <dgm:t>
        <a:bodyPr/>
        <a:lstStyle/>
        <a:p>
          <a:endParaRPr lang="en-US"/>
        </a:p>
      </dgm:t>
    </dgm:pt>
    <dgm:pt modelId="{7607A6E1-7FC6-412B-AB34-CB75555261E9}" type="sibTrans" cxnId="{D510F31D-A4B4-451E-8441-D227827F82FC}">
      <dgm:prSet/>
      <dgm:spPr/>
      <dgm:t>
        <a:bodyPr/>
        <a:lstStyle/>
        <a:p>
          <a:endParaRPr lang="en-US"/>
        </a:p>
      </dgm:t>
    </dgm:pt>
    <dgm:pt modelId="{4EACC656-BBE8-4B05-B1D1-37140569AA27}" type="pres">
      <dgm:prSet presAssocID="{CA762179-6E76-4479-A502-9BAD3590B6D2}" presName="diagram" presStyleCnt="0">
        <dgm:presLayoutVars>
          <dgm:dir/>
          <dgm:resizeHandles/>
        </dgm:presLayoutVars>
      </dgm:prSet>
      <dgm:spPr/>
    </dgm:pt>
    <dgm:pt modelId="{C04AEF1F-553F-4453-9DCD-88D7E490B987}" type="pres">
      <dgm:prSet presAssocID="{C39E6A1E-47EA-4B72-B5CC-3A037D5F41D8}" presName="firstNode" presStyleLbl="node1" presStyleIdx="0" presStyleCnt="2">
        <dgm:presLayoutVars>
          <dgm:bulletEnabled val="1"/>
        </dgm:presLayoutVars>
      </dgm:prSet>
      <dgm:spPr/>
    </dgm:pt>
    <dgm:pt modelId="{370CE02E-8723-41BC-86EF-9FBA348B5FD8}" type="pres">
      <dgm:prSet presAssocID="{E3BD9AB5-9BDB-4EB1-8B01-850D3F608E1C}" presName="sibTrans" presStyleLbl="sibTrans2D1" presStyleIdx="0" presStyleCnt="1"/>
      <dgm:spPr/>
    </dgm:pt>
    <dgm:pt modelId="{53A06442-31E4-4A27-9B6D-380060A5302A}" type="pres">
      <dgm:prSet presAssocID="{E3E4B83E-C5E4-4955-B967-58602CF36CA1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D510F31D-A4B4-451E-8441-D227827F82FC}" srcId="{E3E4B83E-C5E4-4955-B967-58602CF36CA1}" destId="{6560DDAE-802A-4AE4-8FCA-44598D4AE01C}" srcOrd="2" destOrd="0" parTransId="{209F1DA3-CCE5-4414-8911-192F2C2DED44}" sibTransId="{7607A6E1-7FC6-412B-AB34-CB75555261E9}"/>
    <dgm:cxn modelId="{00C21625-1122-41E4-8879-473B6584F3EA}" type="presOf" srcId="{2A512929-EF77-4077-A76E-BD79540ECBBA}" destId="{53A06442-31E4-4A27-9B6D-380060A5302A}" srcOrd="0" destOrd="2" presId="urn:microsoft.com/office/officeart/2005/8/layout/bProcess2"/>
    <dgm:cxn modelId="{FD43B740-1044-4E11-A13D-2363FCD87A07}" type="presOf" srcId="{E3E4B83E-C5E4-4955-B967-58602CF36CA1}" destId="{53A06442-31E4-4A27-9B6D-380060A5302A}" srcOrd="0" destOrd="0" presId="urn:microsoft.com/office/officeart/2005/8/layout/bProcess2"/>
    <dgm:cxn modelId="{2E5A414A-76B5-476A-82C6-04DD1A89FC04}" type="presOf" srcId="{C39E6A1E-47EA-4B72-B5CC-3A037D5F41D8}" destId="{C04AEF1F-553F-4453-9DCD-88D7E490B987}" srcOrd="0" destOrd="0" presId="urn:microsoft.com/office/officeart/2005/8/layout/bProcess2"/>
    <dgm:cxn modelId="{962C0552-FCE1-44AD-85C8-5A384B918E2E}" type="presOf" srcId="{E3BD9AB5-9BDB-4EB1-8B01-850D3F608E1C}" destId="{370CE02E-8723-41BC-86EF-9FBA348B5FD8}" srcOrd="0" destOrd="0" presId="urn:microsoft.com/office/officeart/2005/8/layout/bProcess2"/>
    <dgm:cxn modelId="{3928C057-8993-4AD2-A1E5-B34B1E0536C7}" srcId="{CA762179-6E76-4479-A502-9BAD3590B6D2}" destId="{E3E4B83E-C5E4-4955-B967-58602CF36CA1}" srcOrd="1" destOrd="0" parTransId="{CBE5832C-00B7-4601-B3B0-D38CDCE81D1F}" sibTransId="{6CEAF028-FE59-4B9C-82F9-C3A15154FE94}"/>
    <dgm:cxn modelId="{14435EAF-D109-4AF8-9DE6-7C23EEDA5233}" srcId="{E3E4B83E-C5E4-4955-B967-58602CF36CA1}" destId="{2A512929-EF77-4077-A76E-BD79540ECBBA}" srcOrd="1" destOrd="0" parTransId="{7C975CF5-5513-4835-B04A-2CD1AEDC6CC8}" sibTransId="{001CBEDA-5359-4254-87FF-DF7A4E68F2E1}"/>
    <dgm:cxn modelId="{693728D0-9207-4A28-A1E8-B4AEE769C6F1}" type="presOf" srcId="{1E1C269F-6A78-4DFE-A5EE-1FDAF5862A0F}" destId="{53A06442-31E4-4A27-9B6D-380060A5302A}" srcOrd="0" destOrd="1" presId="urn:microsoft.com/office/officeart/2005/8/layout/bProcess2"/>
    <dgm:cxn modelId="{8217CED4-D581-471E-9FC3-C687BC5720D9}" srcId="{E3E4B83E-C5E4-4955-B967-58602CF36CA1}" destId="{1E1C269F-6A78-4DFE-A5EE-1FDAF5862A0F}" srcOrd="0" destOrd="0" parTransId="{F2D6DAF1-8CA8-411E-9613-17D9DC1774AE}" sibTransId="{E6C4DA9E-2DB4-43A8-A0AF-EC870C212F8E}"/>
    <dgm:cxn modelId="{6D4692D7-1308-4916-8EE6-1BC0A39686A9}" type="presOf" srcId="{CA762179-6E76-4479-A502-9BAD3590B6D2}" destId="{4EACC656-BBE8-4B05-B1D1-37140569AA27}" srcOrd="0" destOrd="0" presId="urn:microsoft.com/office/officeart/2005/8/layout/bProcess2"/>
    <dgm:cxn modelId="{CC95A2DB-107E-40D6-AED7-30730A147951}" type="presOf" srcId="{6560DDAE-802A-4AE4-8FCA-44598D4AE01C}" destId="{53A06442-31E4-4A27-9B6D-380060A5302A}" srcOrd="0" destOrd="3" presId="urn:microsoft.com/office/officeart/2005/8/layout/bProcess2"/>
    <dgm:cxn modelId="{46A2B0DC-3886-4E07-BA72-193FDE06F521}" srcId="{CA762179-6E76-4479-A502-9BAD3590B6D2}" destId="{C39E6A1E-47EA-4B72-B5CC-3A037D5F41D8}" srcOrd="0" destOrd="0" parTransId="{5B3ACE73-C3D9-4F49-8B4C-EF66426A33EE}" sibTransId="{E3BD9AB5-9BDB-4EB1-8B01-850D3F608E1C}"/>
    <dgm:cxn modelId="{E2CFFF2C-6DBB-40C5-A9A4-78E229AA5133}" type="presParOf" srcId="{4EACC656-BBE8-4B05-B1D1-37140569AA27}" destId="{C04AEF1F-553F-4453-9DCD-88D7E490B987}" srcOrd="0" destOrd="0" presId="urn:microsoft.com/office/officeart/2005/8/layout/bProcess2"/>
    <dgm:cxn modelId="{80316F2C-10C3-4134-BC1C-FEEDFB5727F2}" type="presParOf" srcId="{4EACC656-BBE8-4B05-B1D1-37140569AA27}" destId="{370CE02E-8723-41BC-86EF-9FBA348B5FD8}" srcOrd="1" destOrd="0" presId="urn:microsoft.com/office/officeart/2005/8/layout/bProcess2"/>
    <dgm:cxn modelId="{6FF670D8-33CA-4412-B42A-2145CC0D9BB7}" type="presParOf" srcId="{4EACC656-BBE8-4B05-B1D1-37140569AA27}" destId="{53A06442-31E4-4A27-9B6D-380060A5302A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168B5-4FC6-40E3-9FEE-979C4E993F9B}">
      <dsp:nvSpPr>
        <dsp:cNvPr id="0" name=""/>
        <dsp:cNvSpPr/>
      </dsp:nvSpPr>
      <dsp:spPr>
        <a:xfrm>
          <a:off x="2250" y="149255"/>
          <a:ext cx="2194023" cy="8439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Created in 1991 by Guido van Rossum (now at Google)</a:t>
          </a:r>
        </a:p>
      </dsp:txBody>
      <dsp:txXfrm>
        <a:off x="2250" y="149255"/>
        <a:ext cx="2194023" cy="843933"/>
      </dsp:txXfrm>
    </dsp:sp>
    <dsp:sp modelId="{B2CD3776-68AD-4C53-AE90-F7A6DAA9CAAF}">
      <dsp:nvSpPr>
        <dsp:cNvPr id="0" name=""/>
        <dsp:cNvSpPr/>
      </dsp:nvSpPr>
      <dsp:spPr>
        <a:xfrm>
          <a:off x="2250" y="993189"/>
          <a:ext cx="2194023" cy="17324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Named for Monty Python</a:t>
          </a:r>
        </a:p>
      </dsp:txBody>
      <dsp:txXfrm>
        <a:off x="2250" y="993189"/>
        <a:ext cx="2194023" cy="1732438"/>
      </dsp:txXfrm>
    </dsp:sp>
    <dsp:sp modelId="{02810F03-B9E9-4CE8-9EEF-7ECBD658EC8B}">
      <dsp:nvSpPr>
        <dsp:cNvPr id="0" name=""/>
        <dsp:cNvSpPr/>
      </dsp:nvSpPr>
      <dsp:spPr>
        <a:xfrm>
          <a:off x="2503436" y="149255"/>
          <a:ext cx="2194023" cy="8439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Useful as a </a:t>
          </a:r>
          <a:r>
            <a:rPr lang="en-US" sz="1800" b="1" kern="1200"/>
            <a:t>scripting language</a:t>
          </a:r>
          <a:endParaRPr lang="en-US" sz="1800" kern="1200"/>
        </a:p>
      </dsp:txBody>
      <dsp:txXfrm>
        <a:off x="2503436" y="149255"/>
        <a:ext cx="2194023" cy="843933"/>
      </dsp:txXfrm>
    </dsp:sp>
    <dsp:sp modelId="{902C0CE4-33E4-46B7-BA6A-4B8EEA6C2838}">
      <dsp:nvSpPr>
        <dsp:cNvPr id="0" name=""/>
        <dsp:cNvSpPr/>
      </dsp:nvSpPr>
      <dsp:spPr>
        <a:xfrm>
          <a:off x="2503436" y="993189"/>
          <a:ext cx="2194023" cy="17324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script</a:t>
          </a:r>
          <a:r>
            <a:rPr lang="en-US" sz="1800" kern="1200"/>
            <a:t>: A small program meant for one-time use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Targeted towards small to medium sized projects</a:t>
          </a:r>
        </a:p>
      </dsp:txBody>
      <dsp:txXfrm>
        <a:off x="2503436" y="993189"/>
        <a:ext cx="2194023" cy="1732438"/>
      </dsp:txXfrm>
    </dsp:sp>
    <dsp:sp modelId="{162E3A27-13C1-4C98-8772-5CE3152034C9}">
      <dsp:nvSpPr>
        <dsp:cNvPr id="0" name=""/>
        <dsp:cNvSpPr/>
      </dsp:nvSpPr>
      <dsp:spPr>
        <a:xfrm>
          <a:off x="5004623" y="149255"/>
          <a:ext cx="2194023" cy="8439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by:</a:t>
          </a:r>
        </a:p>
      </dsp:txBody>
      <dsp:txXfrm>
        <a:off x="5004623" y="149255"/>
        <a:ext cx="2194023" cy="843933"/>
      </dsp:txXfrm>
    </dsp:sp>
    <dsp:sp modelId="{E46041B4-91A5-4F5B-BDB5-76FE0D015F8B}">
      <dsp:nvSpPr>
        <dsp:cNvPr id="0" name=""/>
        <dsp:cNvSpPr/>
      </dsp:nvSpPr>
      <dsp:spPr>
        <a:xfrm>
          <a:off x="5004623" y="993189"/>
          <a:ext cx="2194023" cy="17324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Google, Yahoo!, Youtube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Many Linux distributions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Games and apps (e.g. Eve Online)</a:t>
          </a:r>
        </a:p>
      </dsp:txBody>
      <dsp:txXfrm>
        <a:off x="5004623" y="993189"/>
        <a:ext cx="2194023" cy="1732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AEF1F-553F-4453-9DCD-88D7E490B987}">
      <dsp:nvSpPr>
        <dsp:cNvPr id="0" name=""/>
        <dsp:cNvSpPr/>
      </dsp:nvSpPr>
      <dsp:spPr>
        <a:xfrm>
          <a:off x="9669" y="1129"/>
          <a:ext cx="2872623" cy="2872623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Typical Python implementations offer</a:t>
          </a:r>
          <a:br>
            <a:rPr lang="en-US" sz="2000" b="0" kern="1200"/>
          </a:br>
          <a:r>
            <a:rPr lang="en-US" sz="2000" b="0" kern="1200"/>
            <a:t>both an interpreter and compiler</a:t>
          </a:r>
          <a:endParaRPr lang="en-US" sz="2000" kern="1200"/>
        </a:p>
      </dsp:txBody>
      <dsp:txXfrm>
        <a:off x="430355" y="421815"/>
        <a:ext cx="2031251" cy="2031251"/>
      </dsp:txXfrm>
    </dsp:sp>
    <dsp:sp modelId="{370CE02E-8723-41BC-86EF-9FBA348B5FD8}">
      <dsp:nvSpPr>
        <dsp:cNvPr id="0" name=""/>
        <dsp:cNvSpPr/>
      </dsp:nvSpPr>
      <dsp:spPr>
        <a:xfrm rot="5400000">
          <a:off x="3119284" y="1056818"/>
          <a:ext cx="1005418" cy="761245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06442-31E4-4A27-9B6D-380060A5302A}">
      <dsp:nvSpPr>
        <dsp:cNvPr id="0" name=""/>
        <dsp:cNvSpPr/>
      </dsp:nvSpPr>
      <dsp:spPr>
        <a:xfrm>
          <a:off x="4318604" y="1129"/>
          <a:ext cx="2872623" cy="2872623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Interactive interface to Python with a</a:t>
          </a:r>
          <a:br>
            <a:rPr lang="en-US" sz="2000" b="0" kern="1200" dirty="0"/>
          </a:br>
          <a:r>
            <a:rPr lang="en-US" sz="2000" b="0" kern="1200" dirty="0"/>
            <a:t>read-eval-print loop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&gt;&gt;&gt; </a:t>
          </a:r>
          <a:r>
            <a:rPr lang="en-US" sz="1600" b="1" kern="1200"/>
            <a:t>map(square, [1, 2, 3, 4])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[1, 4, 9, 16]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&gt;&gt;&gt; </a:t>
          </a:r>
        </a:p>
      </dsp:txBody>
      <dsp:txXfrm>
        <a:off x="4739290" y="421815"/>
        <a:ext cx="2031251" cy="2031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4509EA63-EE57-4400-B792-A20D6DD5AB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B4AB6359-0675-4482-B16B-68FB197EAE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247812" name="Rectangle 4">
            <a:extLst>
              <a:ext uri="{FF2B5EF4-FFF2-40B4-BE49-F238E27FC236}">
                <a16:creationId xmlns:a16="http://schemas.microsoft.com/office/drawing/2014/main" id="{C29F9916-FE0B-4244-9969-7AB45A3C181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247813" name="Rectangle 5">
            <a:extLst>
              <a:ext uri="{FF2B5EF4-FFF2-40B4-BE49-F238E27FC236}">
                <a16:creationId xmlns:a16="http://schemas.microsoft.com/office/drawing/2014/main" id="{0EEDB288-E0BC-4D77-A28D-245138B455A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1044497-778C-4B0F-BC3F-A6B7A66BCE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34A2AECB-DE72-4166-901B-A9BB61A135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D51E9F87-1F02-4665-BF54-81B894D2F2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5E7AE06-81D5-4A28-A7B9-3DA4B5722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242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2149" name="Rectangle 5">
            <a:extLst>
              <a:ext uri="{FF2B5EF4-FFF2-40B4-BE49-F238E27FC236}">
                <a16:creationId xmlns:a16="http://schemas.microsoft.com/office/drawing/2014/main" id="{38EACC59-9F72-476B-B22D-BDCEE54BF67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62150" name="Rectangle 6">
            <a:extLst>
              <a:ext uri="{FF2B5EF4-FFF2-40B4-BE49-F238E27FC236}">
                <a16:creationId xmlns:a16="http://schemas.microsoft.com/office/drawing/2014/main" id="{94F3BF1C-D693-4A3A-AB03-BE00BBC997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62151" name="Rectangle 7">
            <a:extLst>
              <a:ext uri="{FF2B5EF4-FFF2-40B4-BE49-F238E27FC236}">
                <a16:creationId xmlns:a16="http://schemas.microsoft.com/office/drawing/2014/main" id="{32E8E384-7D36-4237-920E-0044EE848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6911BC-8BC0-43F0-8E9E-755FCFC4FF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https://www.datasciencecentral.com/best-languages-for-data-science-and-statistics-in-one-picture/</a:t>
            </a:r>
          </a:p>
          <a:p>
            <a:r>
              <a:rPr lang="en-CA" dirty="0"/>
              <a:t>https://www.datacamp.com/blog/top-programming-languages-for-data-scientists-in-2022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844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7B11634-5AF7-423C-BEEC-E4EFCE7BB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2D1BF0F-79D1-426E-A6EC-2EEC56514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A46D413-F63F-4F45-ABAE-CA81BFC34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2530DE7-0CC1-4876-B0DD-1FDF24F9C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0632782-5CCF-4ED6-B795-AFE8475E5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1558157-8F53-46A1-AE3F-F4086289B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F50469B-F77A-42D1-8F9C-806D19CA57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5021094-5D8F-4DE5-8160-67EEC009C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77C8EB7-74C1-4861-827A-E488B92420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A2E330A-8FD5-41EC-B03F-645F8048A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0B6954F-7A59-4C0C-AD74-A5C87C7EA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D2EA8B-0C12-418D-8726-211AFB444EC7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0F21D45-025C-471E-B635-222303557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0CBCE34-B17F-4C2D-9EEE-3CE1F37FA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26CAA35-AF9A-49A0-BD61-7B44C2D002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5BA5DD2E-7F7C-4E36-85CD-73E1A4A3055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4A7180DC-B680-4D8C-9BEF-BB60FF9EC01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4C81FD18-6501-4A30-8379-D6A8E3D97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96788089-AD6E-4C7B-98CB-CE5F75B35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A06BCE1-C53C-4DE4-823B-7DD84AD49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26CAA35-AF9A-49A0-BD61-7B44C2D002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5BA5DD2E-7F7C-4E36-85CD-73E1A4A3055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4A7180DC-B680-4D8C-9BEF-BB60FF9EC01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4C81FD18-6501-4A30-8379-D6A8E3D97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581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26CAA35-AF9A-49A0-BD61-7B44C2D002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5BA5DD2E-7F7C-4E36-85CD-73E1A4A3055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4A7180DC-B680-4D8C-9BEF-BB60FF9EC01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4C81FD18-6501-4A30-8379-D6A8E3D97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417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26CAA35-AF9A-49A0-BD61-7B44C2D002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5BA5DD2E-7F7C-4E36-85CD-73E1A4A3055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4A7180DC-B680-4D8C-9BEF-BB60FF9EC01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4C81FD18-6501-4A30-8379-D6A8E3D97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358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F38CEED-1384-486D-B882-1F86FD775F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F6C1DBAC-6A1D-4E58-AE78-ABCA59E1223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4D052574-469F-4007-A541-146E4E7F7D2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Text Box 2">
            <a:extLst>
              <a:ext uri="{FF2B5EF4-FFF2-40B4-BE49-F238E27FC236}">
                <a16:creationId xmlns:a16="http://schemas.microsoft.com/office/drawing/2014/main" id="{CD5A3902-C1F9-4E9D-BDEB-C5CBD5B78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24004CD-A69C-4ACF-B4EB-B7ED7EEFD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51716BE-7BD5-4ACF-9171-674CB34A4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8250" y="3324225"/>
            <a:ext cx="6807200" cy="3148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61D8292-7A5A-44EB-ADEC-AA767D00200F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8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BB5-FA43-4133-A57F-33DEFA0D4249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839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BB5-FA43-4133-A57F-33DEFA0D4249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810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BB5-FA43-4133-A57F-33DEFA0D4249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621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BB5-FA43-4133-A57F-33DEFA0D4249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676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BB5-FA43-4133-A57F-33DEFA0D4249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168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6BB5-FA43-4133-A57F-33DEFA0D4249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752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8ECCE77E-726B-4968-9786-9F9467A261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0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D791515C-3292-45E7-90FF-7DB182BE3CD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2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CE85B9C0-BE8E-45B9-B517-DA12CFAA82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2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ED4C3C5F-91B0-41C2-AB64-8AE14AE8CD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7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09E22781-E51C-43C3-ACC3-BE95046347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62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391 Fall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E686A749-CB90-4A70-AFF4-F2DB6714398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1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391 Fall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5BDC611F-B1FD-467B-8E13-700A9F16093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6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391 Fall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237EFA96-23CF-4508-8880-1ABE8290C0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16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723BD0B5-3E85-4450-8887-1A3C5E59F98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4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FCC8384C-1186-4796-9CA2-E4E3B00CA9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47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D66BB5-FA43-4133-A57F-33DEFA0D4249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B505-5218-2E0C-F072-9AA708B9B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Predictive Analytics Foundations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9D939-1897-638B-A1FE-0E5EA0F20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241D2-8B5C-7E98-A698-799AC7B3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283688"/>
            <a:ext cx="917547" cy="9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6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D62D-C6A4-F4CB-9F1F-7B2C024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Lecture</a:t>
            </a:r>
            <a:r>
              <a:rPr lang="en-US" b="1" dirty="0"/>
              <a:t> 2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475-25F6-7923-1C3A-F9E43849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982132"/>
            <a:ext cx="4343400" cy="4893735"/>
          </a:xfrm>
        </p:spPr>
        <p:txBody>
          <a:bodyPr/>
          <a:lstStyle/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History of Python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Installing &amp; Running Python</a:t>
            </a:r>
          </a:p>
          <a:p>
            <a:r>
              <a:rPr lang="en-US" altLang="en-US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IDE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Hands-on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E597C-B7A5-646F-51AC-F64D2785D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66"/>
          <a:stretch/>
        </p:blipFill>
        <p:spPr>
          <a:xfrm>
            <a:off x="1600200" y="3200400"/>
            <a:ext cx="1694936" cy="5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2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9" name="Group 3891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38920" name="Picture 3891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8921" name="Rectangle 3892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922" name="Picture 3892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8923" name="Picture 3892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8925" name="Straight Connector 3892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8927" name="Rectangle 38926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29" name="Group 38928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9172471" cy="6856214"/>
            <a:chOff x="-15736" y="0"/>
            <a:chExt cx="12229962" cy="6856214"/>
          </a:xfrm>
        </p:grpSpPr>
        <p:pic>
          <p:nvPicPr>
            <p:cNvPr id="38930" name="Picture 38929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8931" name="Rectangle 38930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932" name="Picture 38931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8933" name="Picture 38932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8914" name="Text Box 1">
            <a:extLst>
              <a:ext uri="{FF2B5EF4-FFF2-40B4-BE49-F238E27FC236}">
                <a16:creationId xmlns:a16="http://schemas.microsoft.com/office/drawing/2014/main" id="{8379719D-AF52-4D6F-866B-19B7D7E7C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64" y="4404852"/>
            <a:ext cx="7492258" cy="10547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540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Installing VS Code</a:t>
            </a:r>
          </a:p>
        </p:txBody>
      </p:sp>
      <p:sp>
        <p:nvSpPr>
          <p:cNvPr id="38935" name="Rectangle 38934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3" y="1092200"/>
            <a:ext cx="7499739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429B8-7281-4433-820E-F35AB66024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8400" y="1410207"/>
            <a:ext cx="4611972" cy="2455875"/>
          </a:xfrm>
          <a:prstGeom prst="rect">
            <a:avLst/>
          </a:prstGeom>
        </p:spPr>
      </p:pic>
      <p:cxnSp>
        <p:nvCxnSpPr>
          <p:cNvPr id="38937" name="Straight Connector 38936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836" y="5501254"/>
            <a:ext cx="7202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78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9" name="Group 3891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38920" name="Picture 3891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8921" name="Rectangle 3892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922" name="Picture 3892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8923" name="Picture 3892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8925" name="Straight Connector 3892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27" name="Rectangle 3892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29" name="Group 3892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9172471" cy="6856214"/>
            <a:chOff x="-15736" y="0"/>
            <a:chExt cx="12229962" cy="6856214"/>
          </a:xfrm>
        </p:grpSpPr>
        <p:pic>
          <p:nvPicPr>
            <p:cNvPr id="38930" name="Picture 3892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8931" name="Rectangle 3893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932" name="Picture 3893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8933" name="Picture 3893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8914" name="Text Box 1">
            <a:extLst>
              <a:ext uri="{FF2B5EF4-FFF2-40B4-BE49-F238E27FC236}">
                <a16:creationId xmlns:a16="http://schemas.microsoft.com/office/drawing/2014/main" id="{8379719D-AF52-4D6F-866B-19B7D7E7C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46" y="982132"/>
            <a:ext cx="3070512" cy="28238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420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What about </a:t>
            </a:r>
            <a:r>
              <a:rPr lang="en-US" altLang="en-US" sz="4200" dirty="0" err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Jupyter</a:t>
            </a:r>
            <a:r>
              <a:rPr lang="en-US" altLang="en-US" sz="420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4493B2-3915-46B7-8E59-780A804CCD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1" y="1050970"/>
            <a:ext cx="4102099" cy="475605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214072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9" name="Group 3891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38920" name="Picture 3891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8921" name="Rectangle 3892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922" name="Picture 3892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8923" name="Picture 3892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8925" name="Straight Connector 3892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8927" name="Rectangle 38926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29" name="Group 38928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38930" name="Picture 38929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8931" name="Rectangle 38930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932" name="Picture 38931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8933" name="Picture 38932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8914" name="Text Box 1">
            <a:extLst>
              <a:ext uri="{FF2B5EF4-FFF2-40B4-BE49-F238E27FC236}">
                <a16:creationId xmlns:a16="http://schemas.microsoft.com/office/drawing/2014/main" id="{8379719D-AF52-4D6F-866B-19B7D7E7C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967" y="1041401"/>
            <a:ext cx="2309255" cy="23452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80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Google </a:t>
            </a:r>
            <a:r>
              <a:rPr lang="en-US" altLang="en-US" sz="3800" dirty="0" err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Colab</a:t>
            </a:r>
            <a:endParaRPr lang="en-US" altLang="en-US" sz="3800" dirty="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935" name="Rectangle 38934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3" y="1092200"/>
            <a:ext cx="482409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oogle Colab tutorial for Data Science | Erich Hohenstein | Level Up Coding">
            <a:extLst>
              <a:ext uri="{FF2B5EF4-FFF2-40B4-BE49-F238E27FC236}">
                <a16:creationId xmlns:a16="http://schemas.microsoft.com/office/drawing/2014/main" id="{657ECD5C-E5B9-49A7-B620-3C57C1BC8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512" y="2515366"/>
            <a:ext cx="4338062" cy="164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937" name="Straight Connector 38936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99573" y="3509772"/>
            <a:ext cx="2306233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02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D62D-C6A4-F4CB-9F1F-7B2C024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Lecture</a:t>
            </a:r>
            <a:r>
              <a:rPr lang="en-US" b="1" dirty="0"/>
              <a:t> 2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475-25F6-7923-1C3A-F9E43849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982132"/>
            <a:ext cx="4343400" cy="4893735"/>
          </a:xfrm>
        </p:spPr>
        <p:txBody>
          <a:bodyPr/>
          <a:lstStyle/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History of Python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Installing &amp; Running Python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IDE</a:t>
            </a:r>
          </a:p>
          <a:p>
            <a:r>
              <a:rPr lang="en-US" altLang="en-US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Hands-on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E597C-B7A5-646F-51AC-F64D2785D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66"/>
          <a:stretch/>
        </p:blipFill>
        <p:spPr>
          <a:xfrm>
            <a:off x="1600200" y="3200400"/>
            <a:ext cx="1694936" cy="5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8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11" name="Group 369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36912" name="Picture 369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913" name="Rectangle 369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914" name="Picture 369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6915" name="Picture 369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6917" name="Straight Connector 369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919" name="Rectangle 3691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921" name="Group 3692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36922" name="Picture 3692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923" name="Rectangle 3692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924" name="Picture 3692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6925" name="Picture 3692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6866" name="Text Box 1">
            <a:extLst>
              <a:ext uri="{FF2B5EF4-FFF2-40B4-BE49-F238E27FC236}">
                <a16:creationId xmlns:a16="http://schemas.microsoft.com/office/drawing/2014/main" id="{981A1184-2AED-4AD0-87D9-308A907C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1" y="982132"/>
            <a:ext cx="2745042" cy="13253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Interpreted Languages</a:t>
            </a:r>
          </a:p>
        </p:txBody>
      </p:sp>
      <p:cxnSp>
        <p:nvCxnSpPr>
          <p:cNvPr id="36927" name="Straight Connector 3692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1550" y="2400639"/>
            <a:ext cx="27450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67" name="Text Box 2">
            <a:extLst>
              <a:ext uri="{FF2B5EF4-FFF2-40B4-BE49-F238E27FC236}">
                <a16:creationId xmlns:a16="http://schemas.microsoft.com/office/drawing/2014/main" id="{8E356B91-FD29-44F4-86DE-396A65EEC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493774"/>
            <a:ext cx="2745043" cy="33820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altLang="en-US" sz="1400" b="1" dirty="0">
                <a:solidFill>
                  <a:srgbClr val="262626"/>
                </a:solidFill>
                <a:latin typeface="+mn-lt"/>
                <a:ea typeface="+mn-ea"/>
              </a:rPr>
              <a:t>Interpreted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altLang="en-US" sz="1400" dirty="0">
                <a:solidFill>
                  <a:srgbClr val="262626"/>
                </a:solidFill>
                <a:latin typeface="+mn-lt"/>
                <a:ea typeface="+mn-ea"/>
              </a:rPr>
              <a:t>Not compiled like Java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altLang="en-US" sz="1400" dirty="0">
                <a:solidFill>
                  <a:srgbClr val="262626"/>
                </a:solidFill>
                <a:latin typeface="+mn-lt"/>
                <a:ea typeface="+mn-ea"/>
              </a:rPr>
              <a:t>Code is written and then directly executed by an </a:t>
            </a:r>
            <a:r>
              <a:rPr lang="en-US" altLang="en-US" sz="1400" b="1" dirty="0">
                <a:solidFill>
                  <a:srgbClr val="262626"/>
                </a:solidFill>
                <a:latin typeface="+mn-lt"/>
                <a:ea typeface="+mn-ea"/>
              </a:rPr>
              <a:t>interpreter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altLang="en-US" sz="1400" dirty="0">
                <a:solidFill>
                  <a:srgbClr val="262626"/>
                </a:solidFill>
                <a:latin typeface="+mn-lt"/>
                <a:ea typeface="+mn-ea"/>
              </a:rPr>
              <a:t>Type commands into interpreter and see immediate results</a:t>
            </a:r>
          </a:p>
        </p:txBody>
      </p:sp>
      <p:grpSp>
        <p:nvGrpSpPr>
          <p:cNvPr id="36868" name="Group 3">
            <a:extLst>
              <a:ext uri="{FF2B5EF4-FFF2-40B4-BE49-F238E27FC236}">
                <a16:creationId xmlns:a16="http://schemas.microsoft.com/office/drawing/2014/main" id="{7CFBC5D1-538C-4375-B400-82ED77930969}"/>
              </a:ext>
            </a:extLst>
          </p:cNvPr>
          <p:cNvGrpSpPr>
            <a:grpSpLocks/>
          </p:cNvGrpSpPr>
          <p:nvPr/>
        </p:nvGrpSpPr>
        <p:grpSpPr bwMode="auto">
          <a:xfrm>
            <a:off x="4064001" y="2742969"/>
            <a:ext cx="4102098" cy="1373295"/>
            <a:chOff x="509" y="2291"/>
            <a:chExt cx="4288" cy="1435"/>
          </a:xfrm>
        </p:grpSpPr>
        <p:sp>
          <p:nvSpPr>
            <p:cNvPr id="36869" name="Line 4">
              <a:extLst>
                <a:ext uri="{FF2B5EF4-FFF2-40B4-BE49-F238E27FC236}">
                  <a16:creationId xmlns:a16="http://schemas.microsoft.com/office/drawing/2014/main" id="{5EF0466A-25BD-4FAA-8E7F-CF85BAA17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3724"/>
              <a:ext cx="1893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36870" name="Group 5">
              <a:extLst>
                <a:ext uri="{FF2B5EF4-FFF2-40B4-BE49-F238E27FC236}">
                  <a16:creationId xmlns:a16="http://schemas.microsoft.com/office/drawing/2014/main" id="{F9320E3B-6B11-47FD-B450-73F48E9BD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" y="2291"/>
              <a:ext cx="4280" cy="575"/>
              <a:chOff x="517" y="2291"/>
              <a:chExt cx="4280" cy="575"/>
            </a:xfrm>
          </p:grpSpPr>
          <p:grpSp>
            <p:nvGrpSpPr>
              <p:cNvPr id="36877" name="Group 6">
                <a:extLst>
                  <a:ext uri="{FF2B5EF4-FFF2-40B4-BE49-F238E27FC236}">
                    <a16:creationId xmlns:a16="http://schemas.microsoft.com/office/drawing/2014/main" id="{FC064CDF-0AC2-4C04-BE93-B3AE623BA8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4" y="2291"/>
                <a:ext cx="3423" cy="575"/>
                <a:chOff x="1374" y="2291"/>
                <a:chExt cx="3423" cy="575"/>
              </a:xfrm>
            </p:grpSpPr>
            <p:sp>
              <p:nvSpPr>
                <p:cNvPr id="36879" name="AutoShape 7">
                  <a:extLst>
                    <a:ext uri="{FF2B5EF4-FFF2-40B4-BE49-F238E27FC236}">
                      <a16:creationId xmlns:a16="http://schemas.microsoft.com/office/drawing/2014/main" id="{EAF115F2-2134-4283-909E-A6191755A9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2" y="2403"/>
                  <a:ext cx="805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>
                  <a:norm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37931725" indent="-37474525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Aft>
                      <a:spcPts val="600"/>
                    </a:spcAft>
                    <a:buClrTx/>
                    <a:buSzPct val="45000"/>
                    <a:buFontTx/>
                    <a:buNone/>
                  </a:pPr>
                  <a:r>
                    <a:rPr lang="en-GB" altLang="en-US" sz="900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Computer</a:t>
                  </a:r>
                </a:p>
              </p:txBody>
            </p:sp>
            <p:sp>
              <p:nvSpPr>
                <p:cNvPr id="36880" name="AutoShape 8">
                  <a:extLst>
                    <a:ext uri="{FF2B5EF4-FFF2-40B4-BE49-F238E27FC236}">
                      <a16:creationId xmlns:a16="http://schemas.microsoft.com/office/drawing/2014/main" id="{F5399982-417E-419A-BFA3-5E5E51C72E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0" y="2403"/>
                  <a:ext cx="1211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784A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>
                  <a:norm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37931725" indent="-37474525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Aft>
                      <a:spcPts val="600"/>
                    </a:spcAft>
                    <a:buClrTx/>
                    <a:buSzPct val="45000"/>
                    <a:buFontTx/>
                    <a:buNone/>
                  </a:pPr>
                  <a:r>
                    <a:rPr lang="en-GB" altLang="en-US" sz="900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Runtime</a:t>
                  </a:r>
                </a:p>
                <a:p>
                  <a:pPr algn="ctr" eaLnBrk="1" hangingPunct="1">
                    <a:lnSpc>
                      <a:spcPct val="94000"/>
                    </a:lnSpc>
                    <a:spcAft>
                      <a:spcPts val="600"/>
                    </a:spcAft>
                    <a:buClrTx/>
                    <a:buSzPct val="45000"/>
                    <a:buFontTx/>
                    <a:buNone/>
                  </a:pPr>
                  <a:r>
                    <a:rPr lang="en-GB" altLang="en-US" sz="900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Environment</a:t>
                  </a:r>
                </a:p>
              </p:txBody>
            </p:sp>
            <p:sp>
              <p:nvSpPr>
                <p:cNvPr id="36881" name="AutoShape 9">
                  <a:extLst>
                    <a:ext uri="{FF2B5EF4-FFF2-40B4-BE49-F238E27FC236}">
                      <a16:creationId xmlns:a16="http://schemas.microsoft.com/office/drawing/2014/main" id="{16C8EE49-4288-4280-9174-AC77621A2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7" y="2403"/>
                  <a:ext cx="805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E7832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>
                  <a:norm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37931725" indent="-37474525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Aft>
                      <a:spcPts val="600"/>
                    </a:spcAft>
                    <a:buClrTx/>
                    <a:buSzPct val="45000"/>
                    <a:buFontTx/>
                    <a:buNone/>
                  </a:pPr>
                  <a:r>
                    <a:rPr lang="en-GB" altLang="en-US" sz="900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Compiler</a:t>
                  </a:r>
                </a:p>
              </p:txBody>
            </p:sp>
            <p:sp>
              <p:nvSpPr>
                <p:cNvPr id="36882" name="AutoShape 10">
                  <a:extLst>
                    <a:ext uri="{FF2B5EF4-FFF2-40B4-BE49-F238E27FC236}">
                      <a16:creationId xmlns:a16="http://schemas.microsoft.com/office/drawing/2014/main" id="{C07F8D93-3B83-4247-AB7C-16CE184EDB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4" y="2403"/>
                  <a:ext cx="553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>
                  <a:norm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37931725" indent="-37474525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Aft>
                      <a:spcPts val="600"/>
                    </a:spcAft>
                    <a:buClrTx/>
                    <a:buSzPct val="45000"/>
                    <a:buFontTx/>
                    <a:buNone/>
                  </a:pPr>
                  <a:r>
                    <a:rPr lang="en-GB" altLang="en-US" sz="900" b="1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Code</a:t>
                  </a:r>
                </a:p>
              </p:txBody>
            </p:sp>
            <p:sp>
              <p:nvSpPr>
                <p:cNvPr id="36883" name="Line 11">
                  <a:extLst>
                    <a:ext uri="{FF2B5EF4-FFF2-40B4-BE49-F238E27FC236}">
                      <a16:creationId xmlns:a16="http://schemas.microsoft.com/office/drawing/2014/main" id="{F2521A22-4BA0-4893-93B5-5C82922F67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" y="2291"/>
                  <a:ext cx="2737" cy="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36878" name="Text Box 12">
                <a:extLst>
                  <a:ext uri="{FF2B5EF4-FFF2-40B4-BE49-F238E27FC236}">
                    <a16:creationId xmlns:a16="http://schemas.microsoft.com/office/drawing/2014/main" id="{43DC45B2-4F9E-4C00-BED1-AA46DB260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" y="2474"/>
                <a:ext cx="45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2800" tIns="41400" rIns="82800" bIns="41400">
                <a:norm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37931725" indent="-37474525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Aft>
                    <a:spcPts val="600"/>
                  </a:spcAft>
                  <a:buClrTx/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latin typeface="Andale Mono" charset="0"/>
                    <a:cs typeface="Arial" panose="020B0604020202020204" pitchFamily="34" charset="0"/>
                  </a:rPr>
                  <a:t>Java:</a:t>
                </a:r>
              </a:p>
            </p:txBody>
          </p:sp>
        </p:grpSp>
        <p:grpSp>
          <p:nvGrpSpPr>
            <p:cNvPr id="36871" name="Group 13">
              <a:extLst>
                <a:ext uri="{FF2B5EF4-FFF2-40B4-BE49-F238E27FC236}">
                  <a16:creationId xmlns:a16="http://schemas.microsoft.com/office/drawing/2014/main" id="{C22EA658-9116-4BCB-919B-B97206046B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" y="3080"/>
              <a:ext cx="4288" cy="463"/>
              <a:chOff x="509" y="3080"/>
              <a:chExt cx="4288" cy="463"/>
            </a:xfrm>
          </p:grpSpPr>
          <p:grpSp>
            <p:nvGrpSpPr>
              <p:cNvPr id="36872" name="Group 14">
                <a:extLst>
                  <a:ext uri="{FF2B5EF4-FFF2-40B4-BE49-F238E27FC236}">
                    <a16:creationId xmlns:a16="http://schemas.microsoft.com/office/drawing/2014/main" id="{071AE81C-6FB1-423B-BAA9-4B9FDF022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7" y="3080"/>
                <a:ext cx="2600" cy="463"/>
                <a:chOff x="2197" y="3080"/>
                <a:chExt cx="2600" cy="463"/>
              </a:xfrm>
            </p:grpSpPr>
            <p:sp>
              <p:nvSpPr>
                <p:cNvPr id="36874" name="AutoShape 15">
                  <a:extLst>
                    <a:ext uri="{FF2B5EF4-FFF2-40B4-BE49-F238E27FC236}">
                      <a16:creationId xmlns:a16="http://schemas.microsoft.com/office/drawing/2014/main" id="{E6F40661-C5F2-4CD8-B5ED-2E0E415F00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2" y="3080"/>
                  <a:ext cx="805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>
                  <a:norm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37931725" indent="-37474525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Aft>
                      <a:spcPts val="600"/>
                    </a:spcAft>
                    <a:buClrTx/>
                    <a:buSzPct val="45000"/>
                    <a:buFontTx/>
                    <a:buNone/>
                  </a:pPr>
                  <a:r>
                    <a:rPr lang="en-GB" altLang="en-US" sz="900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Computer</a:t>
                  </a:r>
                </a:p>
              </p:txBody>
            </p:sp>
            <p:sp>
              <p:nvSpPr>
                <p:cNvPr id="36875" name="AutoShape 16">
                  <a:extLst>
                    <a:ext uri="{FF2B5EF4-FFF2-40B4-BE49-F238E27FC236}">
                      <a16:creationId xmlns:a16="http://schemas.microsoft.com/office/drawing/2014/main" id="{5D1085A1-5A1F-4BE4-BB54-7BDE4F1E7C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0" y="3080"/>
                  <a:ext cx="1211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FFD43B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>
                  <a:norm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37931725" indent="-37474525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Aft>
                      <a:spcPts val="600"/>
                    </a:spcAft>
                    <a:buClrTx/>
                    <a:buSzPct val="45000"/>
                    <a:buFontTx/>
                    <a:buNone/>
                  </a:pPr>
                  <a:r>
                    <a:rPr lang="en-GB" altLang="en-US" sz="1600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Interpreter</a:t>
                  </a:r>
                </a:p>
              </p:txBody>
            </p:sp>
            <p:sp>
              <p:nvSpPr>
                <p:cNvPr id="36876" name="AutoShape 17">
                  <a:extLst>
                    <a:ext uri="{FF2B5EF4-FFF2-40B4-BE49-F238E27FC236}">
                      <a16:creationId xmlns:a16="http://schemas.microsoft.com/office/drawing/2014/main" id="{A2A0295B-2F7B-46A9-8F38-8C6E28CC76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7" y="3080"/>
                  <a:ext cx="553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>
                  <a:norm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37931725" indent="-37474525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Aft>
                      <a:spcPts val="600"/>
                    </a:spcAft>
                    <a:buClrTx/>
                    <a:buSzPct val="45000"/>
                    <a:buFontTx/>
                    <a:buNone/>
                  </a:pPr>
                  <a:r>
                    <a:rPr lang="en-GB" altLang="en-US" sz="900" b="1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Code</a:t>
                  </a:r>
                </a:p>
              </p:txBody>
            </p:sp>
          </p:grpSp>
          <p:sp>
            <p:nvSpPr>
              <p:cNvPr id="36873" name="Text Box 18">
                <a:extLst>
                  <a:ext uri="{FF2B5EF4-FFF2-40B4-BE49-F238E27FC236}">
                    <a16:creationId xmlns:a16="http://schemas.microsoft.com/office/drawing/2014/main" id="{569E6165-586A-44FD-ABF4-58BB44F88D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" y="3150"/>
                <a:ext cx="66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2800" tIns="41400" rIns="82800" bIns="41400">
                <a:norm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37931725" indent="-37474525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Aft>
                    <a:spcPts val="600"/>
                  </a:spcAft>
                  <a:buClrTx/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latin typeface="Andale Mono" charset="0"/>
                    <a:cs typeface="Arial" panose="020B0604020202020204" pitchFamily="34" charset="0"/>
                  </a:rPr>
                  <a:t>Python: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9909C956-B815-41BE-8AB9-9BF6EE92F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The Python Interpreter</a:t>
            </a:r>
          </a:p>
        </p:txBody>
      </p:sp>
      <p:graphicFrame>
        <p:nvGraphicFramePr>
          <p:cNvPr id="261124" name="Rectangle 3">
            <a:extLst>
              <a:ext uri="{FF2B5EF4-FFF2-40B4-BE49-F238E27FC236}">
                <a16:creationId xmlns:a16="http://schemas.microsoft.com/office/drawing/2014/main" id="{7F516F93-68DB-6EA1-0266-C78815F1F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387814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D62D-C6A4-F4CB-9F1F-7B2C024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Lecture</a:t>
            </a:r>
            <a:r>
              <a:rPr lang="en-US" b="1" dirty="0"/>
              <a:t> 2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475-25F6-7923-1C3A-F9E43849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982132"/>
            <a:ext cx="4343400" cy="4893735"/>
          </a:xfrm>
        </p:spPr>
        <p:txBody>
          <a:bodyPr/>
          <a:lstStyle/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History of Python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Installing &amp; Running Python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IDE</a:t>
            </a:r>
          </a:p>
          <a:p>
            <a:r>
              <a:rPr lang="en-US" altLang="en-US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Hands-on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E597C-B7A5-646F-51AC-F64D2785D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66"/>
          <a:stretch/>
        </p:blipFill>
        <p:spPr>
          <a:xfrm>
            <a:off x="1600200" y="3200400"/>
            <a:ext cx="1694936" cy="5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0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026">
            <a:extLst>
              <a:ext uri="{FF2B5EF4-FFF2-40B4-BE49-F238E27FC236}">
                <a16:creationId xmlns:a16="http://schemas.microsoft.com/office/drawing/2014/main" id="{9247CC8A-55CD-4610-9223-8593B9DC3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A Code Sample (in IDLE)</a:t>
            </a:r>
          </a:p>
        </p:txBody>
      </p:sp>
      <p:sp>
        <p:nvSpPr>
          <p:cNvPr id="47107" name="Rectangle 1027">
            <a:extLst>
              <a:ext uri="{FF2B5EF4-FFF2-40B4-BE49-F238E27FC236}">
                <a16:creationId xmlns:a16="http://schemas.microsoft.com/office/drawing/2014/main" id="{8CB21BCE-B836-445A-947B-F4CE8CD48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x = 34 - 23            </a:t>
            </a:r>
            <a:r>
              <a:rPr lang="en-US" altLang="en-US" b="0" dirty="0">
                <a:solidFill>
                  <a:srgbClr val="FF33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A comment.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y = </a:t>
            </a:r>
            <a:r>
              <a:rPr lang="en-US" altLang="en-US" b="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     </a:t>
            </a:r>
            <a:r>
              <a:rPr lang="en-US" altLang="en-US" b="0" dirty="0">
                <a:solidFill>
                  <a:srgbClr val="FF33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Another one.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z = 3.45   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dirty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z == 3.45 </a:t>
            </a:r>
            <a:r>
              <a:rPr lang="en-US" altLang="en-US" b="0" dirty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or</a:t>
            </a: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y == </a:t>
            </a:r>
            <a:r>
              <a:rPr lang="en-US" altLang="en-US" b="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x = x + 1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y = y + </a:t>
            </a:r>
            <a:r>
              <a:rPr lang="en-US" altLang="en-US" b="0" dirty="0">
                <a:solidFill>
                  <a:srgbClr val="33CC33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 World”</a:t>
            </a: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b="0" dirty="0">
                <a:solidFill>
                  <a:srgbClr val="FF33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String </a:t>
            </a:r>
            <a:r>
              <a:rPr lang="en-US" altLang="en-US" b="0" dirty="0" err="1">
                <a:solidFill>
                  <a:srgbClr val="FF33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concat</a:t>
            </a:r>
            <a:r>
              <a:rPr lang="en-US" altLang="en-US" b="0" dirty="0">
                <a:solidFill>
                  <a:srgbClr val="FF33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dirty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(x)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dirty="0">
                <a:solidFill>
                  <a:srgbClr val="FF66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b="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(y)</a:t>
            </a:r>
            <a:endParaRPr lang="en-US" altLang="en-US" sz="2800" dirty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D0307B8-1F11-4AE4-A92B-E8AE2E3D5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Enough to Understand the Code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C563B35-2076-498C-80B0-6D87F15B7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3793" y="2665120"/>
            <a:ext cx="6976986" cy="32456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Indentation matters to code meaning</a:t>
            </a:r>
          </a:p>
          <a:p>
            <a:pPr marL="979487" lvl="2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12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Block structure indicated by indentation</a:t>
            </a:r>
          </a:p>
          <a:p>
            <a:pPr>
              <a:lnSpc>
                <a:spcPct val="90000"/>
              </a:lnSpc>
            </a:pP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First assignment to a variable creates it</a:t>
            </a:r>
          </a:p>
          <a:p>
            <a:pPr marL="979487" lvl="2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12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Variable types don’t need to be declared.</a:t>
            </a:r>
          </a:p>
          <a:p>
            <a:pPr marL="979487" lvl="2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12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Python figures out the variable types on its own. </a:t>
            </a:r>
          </a:p>
          <a:p>
            <a:pPr>
              <a:lnSpc>
                <a:spcPct val="90000"/>
              </a:lnSpc>
            </a:pP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Assignment is </a:t>
            </a:r>
            <a:r>
              <a:rPr lang="en-US" altLang="en-US" sz="1400" i="1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</a:t>
            </a: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comparison is </a:t>
            </a:r>
            <a:r>
              <a:rPr lang="en-US" altLang="en-US" sz="1400" i="1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==</a:t>
            </a:r>
            <a:endParaRPr lang="en-US" altLang="en-US" sz="1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numbers </a:t>
            </a:r>
            <a:r>
              <a:rPr lang="en-US" altLang="en-US" sz="1400" i="1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 - * / %</a:t>
            </a: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are as expected</a:t>
            </a:r>
          </a:p>
          <a:p>
            <a:pPr marL="979487" lvl="2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12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Special use of </a:t>
            </a:r>
            <a:r>
              <a:rPr lang="en-US" altLang="en-US" sz="1200" b="1" i="1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</a:t>
            </a:r>
            <a:r>
              <a:rPr lang="en-US" altLang="en-US" sz="12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for string concatenation and </a:t>
            </a:r>
            <a:r>
              <a:rPr lang="en-US" altLang="en-US" sz="1200" b="1" i="1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%</a:t>
            </a:r>
            <a:r>
              <a:rPr lang="en-US" altLang="en-US" sz="12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for string formatting (as in C’s </a:t>
            </a:r>
            <a:r>
              <a:rPr lang="en-US" altLang="en-US" sz="1200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en-US" sz="12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Logical operators are words (</a:t>
            </a:r>
            <a:r>
              <a:rPr lang="en-US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and, or, not</a:t>
            </a: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</a:t>
            </a:r>
            <a:r>
              <a:rPr lang="en-US" altLang="en-US" sz="14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 </a:t>
            </a: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symbols</a:t>
            </a:r>
            <a:endParaRPr lang="en-US" altLang="en-US" sz="1400" i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basic printing command is </a:t>
            </a:r>
            <a:r>
              <a:rPr lang="en-US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D62D-C6A4-F4CB-9F1F-7B2C024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Lecture</a:t>
            </a:r>
            <a:r>
              <a:rPr lang="en-US" b="1" dirty="0"/>
              <a:t> 2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475-25F6-7923-1C3A-F9E43849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982132"/>
            <a:ext cx="4343400" cy="4893735"/>
          </a:xfrm>
        </p:spPr>
        <p:txBody>
          <a:bodyPr/>
          <a:lstStyle/>
          <a:p>
            <a:r>
              <a:rPr lang="en-US" altLang="en-US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History of Python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Installing &amp; Running Python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IDE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Hands-on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E597C-B7A5-646F-51AC-F64D2785D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66"/>
          <a:stretch/>
        </p:blipFill>
        <p:spPr>
          <a:xfrm>
            <a:off x="1600200" y="3200400"/>
            <a:ext cx="1694936" cy="5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23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9F8AAA7-A9BD-48E3-B776-B6EB1F4D7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7765321" cy="1066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Adobe Devanagari" panose="02040503050201020203" pitchFamily="18" charset="0"/>
              </a:rPr>
              <a:t>Basic Data Types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0C13CDF-52A3-4D58-966C-D2905781C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590800"/>
            <a:ext cx="7620000" cy="3429000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ea typeface="ＭＳ Ｐゴシック" panose="020B0600070205080204" pitchFamily="34" charset="-128"/>
              </a:rPr>
              <a:t>Integers (default for numbers)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z = 5 / 2  # Answer 2, integer division</a:t>
            </a:r>
          </a:p>
          <a:p>
            <a:r>
              <a:rPr lang="en-US" altLang="en-US" sz="1600" dirty="0">
                <a:ea typeface="ＭＳ Ｐゴシック" panose="020B0600070205080204" pitchFamily="34" charset="-128"/>
              </a:rPr>
              <a:t>Floats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 = 3.456</a:t>
            </a:r>
          </a:p>
          <a:p>
            <a:r>
              <a:rPr lang="en-US" altLang="en-US" sz="1600" dirty="0">
                <a:ea typeface="ＭＳ Ｐゴシック" panose="020B0600070205080204" pitchFamily="34" charset="-128"/>
              </a:rPr>
              <a:t>Strings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600" dirty="0">
                <a:ea typeface="ＭＳ Ｐゴシック" panose="020B0600070205080204" pitchFamily="34" charset="-128"/>
              </a:rPr>
              <a:t>Can use “” or ‘’ to specify with </a:t>
            </a:r>
            <a:r>
              <a:rPr lang="en-US" altLang="en-US" sz="1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1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1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” </a:t>
            </a:r>
            <a:r>
              <a:rPr lang="en-US" altLang="en-US" sz="1600" dirty="0">
                <a:ea typeface="ＭＳ Ｐゴシック" panose="020B0600070205080204" pitchFamily="34" charset="-128"/>
              </a:rPr>
              <a:t>== </a:t>
            </a:r>
            <a:r>
              <a:rPr lang="en-US" altLang="en-US" sz="1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1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1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600" dirty="0">
                <a:ea typeface="ＭＳ Ｐゴシック" panose="020B0600070205080204" pitchFamily="34" charset="-128"/>
              </a:rPr>
              <a:t>Unmatched can occur within the string: </a:t>
            </a:r>
            <a:r>
              <a:rPr lang="en-US" altLang="en-US" sz="1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“matt’s”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600" dirty="0">
                <a:ea typeface="ＭＳ Ｐゴシック" panose="020B0600070205080204" pitchFamily="34" charset="-128"/>
              </a:rPr>
              <a:t>Use triple double-quotes for multi-line strings or strings than contain both ‘ and “ inside of them:  </a:t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r>
              <a:rPr lang="en-US" altLang="en-US" sz="1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“““</a:t>
            </a:r>
            <a:r>
              <a:rPr lang="en-US" altLang="en-US" sz="1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a‘b“c</a:t>
            </a:r>
            <a:r>
              <a:rPr lang="en-US" altLang="en-US" sz="1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”””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132C762-7D4B-42D6-B907-8BFCD3C81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9339" y="1219200"/>
            <a:ext cx="7765321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White Space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F02D2FC-6AD1-4AC0-8DFB-955FA163C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590800"/>
            <a:ext cx="7315200" cy="3352800"/>
          </a:xfrm>
        </p:spPr>
        <p:txBody>
          <a:bodyPr>
            <a:normAutofit/>
          </a:bodyPr>
          <a:lstStyle/>
          <a:p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Whitespace is meaningful in Python: especially indentation and placement of newlines</a:t>
            </a:r>
          </a:p>
          <a:p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a newline to end a line of code</a:t>
            </a:r>
          </a:p>
          <a:p>
            <a:pPr marL="685800" lvl="2">
              <a:buFont typeface="Courier New" panose="02070309020205020404" pitchFamily="49" charset="0"/>
              <a:buChar char="o"/>
            </a:pP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</a:t>
            </a:r>
            <a:r>
              <a:rPr lang="en-US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\ </a:t>
            </a: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must go to next line prematurely</a:t>
            </a:r>
          </a:p>
          <a:p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 braces </a:t>
            </a:r>
            <a:r>
              <a:rPr lang="en-US" altLang="en-US" sz="1600" b="0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{}</a:t>
            </a:r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to mark blocks of code, use </a:t>
            </a:r>
            <a:r>
              <a:rPr lang="en-US" altLang="en-US" sz="1600" b="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consistent</a:t>
            </a:r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indentation instead</a:t>
            </a:r>
          </a:p>
          <a:p>
            <a:pPr marL="685800" lvl="2">
              <a:buFont typeface="Courier New" panose="02070309020205020404" pitchFamily="49" charset="0"/>
              <a:buChar char="o"/>
            </a:pP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First line with </a:t>
            </a:r>
            <a:r>
              <a:rPr lang="en-US" altLang="en-US" sz="14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less</a:t>
            </a: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indentation is outside of the block</a:t>
            </a:r>
          </a:p>
          <a:p>
            <a:pPr marL="685800" lvl="2">
              <a:buFont typeface="Courier New" panose="02070309020205020404" pitchFamily="49" charset="0"/>
              <a:buChar char="o"/>
            </a:pP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First line with </a:t>
            </a:r>
            <a:r>
              <a:rPr lang="en-US" altLang="en-US" sz="14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more</a:t>
            </a:r>
            <a:r>
              <a:rPr lang="en-US" altLang="en-US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indentation starts a nested block</a:t>
            </a:r>
          </a:p>
          <a:p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Colons start of a new block in many constructs, e.g. function definitions, then clauses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371B093-F8D4-4880-BDBC-48D95A271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9339" y="1219200"/>
            <a:ext cx="7765321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Comments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B10C038-717B-46B2-B855-012B2F6C0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5921" y="2667000"/>
            <a:ext cx="7162800" cy="3352800"/>
          </a:xfrm>
        </p:spPr>
        <p:txBody>
          <a:bodyPr>
            <a:normAutofit/>
          </a:bodyPr>
          <a:lstStyle/>
          <a:p>
            <a:pPr marL="236538" indent="-236538"/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 comments with </a:t>
            </a:r>
            <a:r>
              <a:rPr lang="en-US" altLang="en-US" sz="1600" b="0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#, </a:t>
            </a:r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rest of line is ignored</a:t>
            </a:r>
          </a:p>
          <a:p>
            <a:pPr marL="236538" indent="-236538"/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include a “documentation string” as the first line of a new function or class you define</a:t>
            </a:r>
          </a:p>
          <a:p>
            <a:pPr marL="236538" indent="-236538"/>
            <a:r>
              <a:rPr lang="en-US" altLang="en-US" sz="1600" b="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Development environments, debugger, and other tools use it: it’s good style to include one</a:t>
            </a:r>
          </a:p>
          <a:p>
            <a:pPr lvl="1">
              <a:buFontTx/>
              <a:buNone/>
            </a:pPr>
            <a:endParaRPr lang="en-US" altLang="en-US" sz="1600" dirty="0">
              <a:solidFill>
                <a:srgbClr val="FF66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def fact</a:t>
            </a:r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(n):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“““fact(n) assumes n is a positive integer and returns </a:t>
            </a:r>
            <a:r>
              <a:rPr lang="en-US" altLang="en-US" sz="1600" dirty="0" err="1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facorial</a:t>
            </a:r>
            <a:r>
              <a:rPr lang="en-US" altLang="en-US" sz="1600" dirty="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n.”””</a:t>
            </a:r>
            <a:br>
              <a:rPr lang="en-US" altLang="en-US" sz="1600" dirty="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600" dirty="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assert(n&gt;0)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return 1 if n==1 else n*fact(n-1) </a:t>
            </a:r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27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869E1-94ED-4469-8809-13A76CA2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203" y="2667000"/>
            <a:ext cx="5023593" cy="310703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146F28-2614-B198-7792-E5AF37C9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95400"/>
            <a:ext cx="6798734" cy="9896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Data Science Programming</a:t>
            </a:r>
            <a:endParaRPr lang="en-C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C9EA1164-52DD-4DEF-AF00-DBA40F50A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Brief History of Python</a:t>
            </a:r>
          </a:p>
        </p:txBody>
      </p:sp>
      <p:graphicFrame>
        <p:nvGraphicFramePr>
          <p:cNvPr id="238596" name="Rectangle 3">
            <a:extLst>
              <a:ext uri="{FF2B5EF4-FFF2-40B4-BE49-F238E27FC236}">
                <a16:creationId xmlns:a16="http://schemas.microsoft.com/office/drawing/2014/main" id="{103B1C91-7B13-D25E-2D4F-625343661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582915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>
            <a:extLst>
              <a:ext uri="{FF2B5EF4-FFF2-40B4-BE49-F238E27FC236}">
                <a16:creationId xmlns:a16="http://schemas.microsoft.com/office/drawing/2014/main" id="{0EB779C3-ABB8-43AE-9409-67337D589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2999" y="1143000"/>
            <a:ext cx="7010401" cy="10668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Python’s Benevolent Dictator For Life</a:t>
            </a:r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6916A4AC-C28A-402A-B979-E0FC3D28E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43200"/>
            <a:ext cx="2066504" cy="3099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D62D-C6A4-F4CB-9F1F-7B2C024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Lecture</a:t>
            </a:r>
            <a:r>
              <a:rPr lang="en-US" b="1" dirty="0"/>
              <a:t> 2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475-25F6-7923-1C3A-F9E43849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982132"/>
            <a:ext cx="4343400" cy="4893735"/>
          </a:xfrm>
        </p:spPr>
        <p:txBody>
          <a:bodyPr/>
          <a:lstStyle/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History of Python</a:t>
            </a:r>
          </a:p>
          <a:p>
            <a:r>
              <a:rPr lang="en-US" altLang="en-US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Installing &amp; Running Python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IDE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Hands-on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E597C-B7A5-646F-51AC-F64D2785D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66"/>
          <a:stretch/>
        </p:blipFill>
        <p:spPr>
          <a:xfrm>
            <a:off x="1600200" y="3200400"/>
            <a:ext cx="1694936" cy="5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5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8379719D-AF52-4D6F-866B-19B7D7E7C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504" y="1143000"/>
            <a:ext cx="734429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Installing Python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9672E53B-C279-4B25-A3F8-BF0CEDC42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504" y="2676699"/>
            <a:ext cx="3229496" cy="226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Windows:</a:t>
            </a:r>
          </a:p>
          <a:p>
            <a:pPr eaLnBrk="1" hangingPunct="1"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Download Python from      </a:t>
            </a:r>
            <a:r>
              <a:rPr lang="en-US" altLang="en-US" sz="1600" u="sng" dirty="0">
                <a:solidFill>
                  <a:schemeClr val="tx1"/>
                </a:solidFill>
                <a:cs typeface="Arial" panose="020B0604020202020204" pitchFamily="34" charset="0"/>
              </a:rPr>
              <a:t>http://www.python.org</a:t>
            </a:r>
          </a:p>
          <a:p>
            <a:pPr eaLnBrk="1" hangingPunct="1"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Install Python.</a:t>
            </a:r>
          </a:p>
          <a:p>
            <a:pPr eaLnBrk="1" hangingPunct="1"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Run </a:t>
            </a:r>
            <a:r>
              <a:rPr lang="en-US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Idle</a:t>
            </a: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 from the Start Menu.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CA58DCA9-437E-4C26-A89A-A6BC07F36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668386"/>
            <a:ext cx="3762896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Mac OS X:</a:t>
            </a:r>
          </a:p>
          <a:p>
            <a:pPr eaLnBrk="1" hangingPunct="1"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Python is already installed.</a:t>
            </a:r>
          </a:p>
          <a:p>
            <a:pPr eaLnBrk="1" hangingPunct="1"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Open a terminal and run python or run Idle from Finder.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Linux:</a:t>
            </a:r>
          </a:p>
          <a:p>
            <a:pPr eaLnBrk="1" hangingPunct="1"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Chances are you already have Python installed.  To check, run python from the terminal.</a:t>
            </a:r>
          </a:p>
          <a:p>
            <a:pPr eaLnBrk="1" hangingPunct="1"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If not, install from your distribution's package system.</a:t>
            </a:r>
            <a:endParaRPr lang="en-US" altLang="en-US" sz="16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C543C9-5992-41AC-BD41-E90AC9E1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1600201"/>
            <a:ext cx="2745042" cy="707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2000" dirty="0">
                <a:solidFill>
                  <a:srgbClr val="262626"/>
                </a:solidFill>
              </a:rPr>
              <a:t>http://docs.python.org/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1550" y="2400639"/>
            <a:ext cx="27450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3CDDA3-A306-4A1F-8B12-5E014D4F13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976" b="1"/>
          <a:stretch/>
        </p:blipFill>
        <p:spPr>
          <a:xfrm>
            <a:off x="4064001" y="1891177"/>
            <a:ext cx="4102099" cy="3075643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C9943-0974-8FAC-C051-37A85A971C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6653" y="3048000"/>
            <a:ext cx="1694835" cy="530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9E542-0350-42D7-8283-325574B9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39" y="872061"/>
            <a:ext cx="2305455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800" dirty="0">
                <a:solidFill>
                  <a:srgbClr val="262626"/>
                </a:solidFill>
              </a:rPr>
              <a:t>The Python tutorial is good!</a:t>
            </a: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lassroom">
            <a:extLst>
              <a:ext uri="{FF2B5EF4-FFF2-40B4-BE49-F238E27FC236}">
                <a16:creationId xmlns:a16="http://schemas.microsoft.com/office/drawing/2014/main" id="{A9990CAE-06D5-44BC-8449-8AD21B25D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6932" y="1116711"/>
            <a:ext cx="4573531" cy="4573531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7188</TotalTime>
  <Words>751</Words>
  <Application>Microsoft Office PowerPoint</Application>
  <PresentationFormat>On-screen Show (4:3)</PresentationFormat>
  <Paragraphs>130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Andale Mono</vt:lpstr>
      <vt:lpstr>Arial</vt:lpstr>
      <vt:lpstr>Calibri</vt:lpstr>
      <vt:lpstr>Courier New</vt:lpstr>
      <vt:lpstr>Garamond</vt:lpstr>
      <vt:lpstr>Lucida Sans Typewriter</vt:lpstr>
      <vt:lpstr>Symbol</vt:lpstr>
      <vt:lpstr>Tahoma</vt:lpstr>
      <vt:lpstr>Times New Roman</vt:lpstr>
      <vt:lpstr>Organic</vt:lpstr>
      <vt:lpstr>Predictive Analytics Foundations</vt:lpstr>
      <vt:lpstr>Lecture 2</vt:lpstr>
      <vt:lpstr>Data Science Programming</vt:lpstr>
      <vt:lpstr>Brief History of Python</vt:lpstr>
      <vt:lpstr>Python’s Benevolent Dictator For Life</vt:lpstr>
      <vt:lpstr>Lecture 2</vt:lpstr>
      <vt:lpstr>PowerPoint Presentation</vt:lpstr>
      <vt:lpstr>http://docs.python.org/</vt:lpstr>
      <vt:lpstr>The Python tutorial is good!</vt:lpstr>
      <vt:lpstr>Lecture 2</vt:lpstr>
      <vt:lpstr>PowerPoint Presentation</vt:lpstr>
      <vt:lpstr>PowerPoint Presentation</vt:lpstr>
      <vt:lpstr>PowerPoint Presentation</vt:lpstr>
      <vt:lpstr>Lecture 2</vt:lpstr>
      <vt:lpstr>PowerPoint Presentation</vt:lpstr>
      <vt:lpstr>The Python Interpreter</vt:lpstr>
      <vt:lpstr>Lecture 2</vt:lpstr>
      <vt:lpstr>A Code Sample (in IDLE)</vt:lpstr>
      <vt:lpstr>Enough to Understand the Code</vt:lpstr>
      <vt:lpstr>Basic Data Types</vt:lpstr>
      <vt:lpstr>White Space</vt:lpstr>
      <vt:lpstr>Comments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Matt Huenerfauth</dc:creator>
  <cp:lastModifiedBy>Dong Ye</cp:lastModifiedBy>
  <cp:revision>363</cp:revision>
  <cp:lastPrinted>2008-11-03T20:43:19Z</cp:lastPrinted>
  <dcterms:created xsi:type="dcterms:W3CDTF">2009-09-14T19:39:05Z</dcterms:created>
  <dcterms:modified xsi:type="dcterms:W3CDTF">2023-02-16T06:19:20Z</dcterms:modified>
</cp:coreProperties>
</file>