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Lst>
  <p:notesMasterIdLst>
    <p:notesMasterId r:id="rId22"/>
  </p:notesMasterIdLst>
  <p:sldIdLst>
    <p:sldId id="271" r:id="rId2"/>
    <p:sldId id="273" r:id="rId3"/>
    <p:sldId id="261" r:id="rId4"/>
    <p:sldId id="263" r:id="rId5"/>
    <p:sldId id="274" r:id="rId6"/>
    <p:sldId id="266" r:id="rId7"/>
    <p:sldId id="267" r:id="rId8"/>
    <p:sldId id="275" r:id="rId9"/>
    <p:sldId id="276" r:id="rId10"/>
    <p:sldId id="277" r:id="rId11"/>
    <p:sldId id="279" r:id="rId12"/>
    <p:sldId id="281" r:id="rId13"/>
    <p:sldId id="259" r:id="rId14"/>
    <p:sldId id="260" r:id="rId15"/>
    <p:sldId id="284" r:id="rId16"/>
    <p:sldId id="285" r:id="rId17"/>
    <p:sldId id="286" r:id="rId18"/>
    <p:sldId id="268" r:id="rId19"/>
    <p:sldId id="287" r:id="rId20"/>
    <p:sldId id="288"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709F05-3151-4477-BCD8-E673E873CC73}" v="4" dt="2023-02-16T07:14:45.285"/>
    <p1510:client id="{C538A337-C323-408B-89F9-ECA4D55ABA84}" v="31" dt="2023-02-16T10:34:15.532"/>
  </p1510:revLst>
</p1510:revInfo>
</file>

<file path=ppt/tableStyles.xml><?xml version="1.0" encoding="utf-8"?>
<a:tblStyleLst xmlns:a="http://schemas.openxmlformats.org/drawingml/2006/main" def="{00F051CA-E903-4A38-8F94-AEEC69751479}">
  <a:tblStyle styleId="{00F051CA-E903-4A38-8F94-AEEC6975147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1" d="100"/>
          <a:sy n="141" d="100"/>
        </p:scale>
        <p:origin x="138"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ng Ye" userId="11955cfe-926f-4637-a1db-b5f3c7e55ec8" providerId="ADAL" clId="{EF143D31-77F0-46D0-9E8E-520B22742CBF}"/>
    <pc:docChg chg="sldOrd">
      <pc:chgData name="Dong Ye" userId="11955cfe-926f-4637-a1db-b5f3c7e55ec8" providerId="ADAL" clId="{EF143D31-77F0-46D0-9E8E-520B22742CBF}" dt="2023-02-16T11:01:50.696" v="0" actId="20578"/>
      <pc:docMkLst>
        <pc:docMk/>
      </pc:docMkLst>
      <pc:sldChg chg="ord">
        <pc:chgData name="Dong Ye" userId="11955cfe-926f-4637-a1db-b5f3c7e55ec8" providerId="ADAL" clId="{EF143D31-77F0-46D0-9E8E-520B22742CBF}" dt="2023-02-16T11:01:50.696" v="0" actId="20578"/>
        <pc:sldMkLst>
          <pc:docMk/>
          <pc:sldMk cId="0" sldId="287"/>
        </pc:sldMkLst>
      </pc:sldChg>
    </pc:docChg>
  </pc:docChgLst>
  <pc:docChgLst>
    <pc:chgData name="Dong Ye" userId="11955cfe-926f-4637-a1db-b5f3c7e55ec8" providerId="ADAL" clId="{C538A337-C323-408B-89F9-ECA4D55ABA84}"/>
    <pc:docChg chg="undo custSel addSld delSld modSld sldOrd delMainMaster">
      <pc:chgData name="Dong Ye" userId="11955cfe-926f-4637-a1db-b5f3c7e55ec8" providerId="ADAL" clId="{C538A337-C323-408B-89F9-ECA4D55ABA84}" dt="2023-02-16T10:59:30.098" v="471" actId="680"/>
      <pc:docMkLst>
        <pc:docMk/>
      </pc:docMkLst>
      <pc:sldChg chg="modSp add del mod">
        <pc:chgData name="Dong Ye" userId="11955cfe-926f-4637-a1db-b5f3c7e55ec8" providerId="ADAL" clId="{C538A337-C323-408B-89F9-ECA4D55ABA84}" dt="2023-02-16T10:34:45.658" v="354" actId="47"/>
        <pc:sldMkLst>
          <pc:docMk/>
          <pc:sldMk cId="0" sldId="256"/>
        </pc:sldMkLst>
        <pc:spChg chg="mod">
          <ac:chgData name="Dong Ye" userId="11955cfe-926f-4637-a1db-b5f3c7e55ec8" providerId="ADAL" clId="{C538A337-C323-408B-89F9-ECA4D55ABA84}" dt="2023-02-16T08:42:40.649" v="3" actId="14100"/>
          <ac:spMkLst>
            <pc:docMk/>
            <pc:sldMk cId="0" sldId="256"/>
            <ac:spMk id="83" creationId="{00000000-0000-0000-0000-000000000000}"/>
          </ac:spMkLst>
        </pc:spChg>
      </pc:sldChg>
      <pc:sldChg chg="add del">
        <pc:chgData name="Dong Ye" userId="11955cfe-926f-4637-a1db-b5f3c7e55ec8" providerId="ADAL" clId="{C538A337-C323-408B-89F9-ECA4D55ABA84}" dt="2023-02-16T10:34:52.968" v="355" actId="47"/>
        <pc:sldMkLst>
          <pc:docMk/>
          <pc:sldMk cId="0" sldId="257"/>
        </pc:sldMkLst>
      </pc:sldChg>
      <pc:sldChg chg="add del">
        <pc:chgData name="Dong Ye" userId="11955cfe-926f-4637-a1db-b5f3c7e55ec8" providerId="ADAL" clId="{C538A337-C323-408B-89F9-ECA4D55ABA84}" dt="2023-02-16T10:34:56.137" v="356" actId="47"/>
        <pc:sldMkLst>
          <pc:docMk/>
          <pc:sldMk cId="0" sldId="258"/>
        </pc:sldMkLst>
      </pc:sldChg>
      <pc:sldChg chg="modSp add del mod">
        <pc:chgData name="Dong Ye" userId="11955cfe-926f-4637-a1db-b5f3c7e55ec8" providerId="ADAL" clId="{C538A337-C323-408B-89F9-ECA4D55ABA84}" dt="2023-02-16T10:36:49.592" v="366" actId="207"/>
        <pc:sldMkLst>
          <pc:docMk/>
          <pc:sldMk cId="0" sldId="259"/>
        </pc:sldMkLst>
        <pc:spChg chg="mod">
          <ac:chgData name="Dong Ye" userId="11955cfe-926f-4637-a1db-b5f3c7e55ec8" providerId="ADAL" clId="{C538A337-C323-408B-89F9-ECA4D55ABA84}" dt="2023-02-16T10:36:49.592" v="366" actId="207"/>
          <ac:spMkLst>
            <pc:docMk/>
            <pc:sldMk cId="0" sldId="259"/>
            <ac:spMk id="240" creationId="{00000000-0000-0000-0000-000000000000}"/>
          </ac:spMkLst>
        </pc:spChg>
        <pc:spChg chg="mod">
          <ac:chgData name="Dong Ye" userId="11955cfe-926f-4637-a1db-b5f3c7e55ec8" providerId="ADAL" clId="{C538A337-C323-408B-89F9-ECA4D55ABA84}" dt="2023-02-16T10:36:27.190" v="362" actId="2711"/>
          <ac:spMkLst>
            <pc:docMk/>
            <pc:sldMk cId="0" sldId="259"/>
            <ac:spMk id="241" creationId="{00000000-0000-0000-0000-000000000000}"/>
          </ac:spMkLst>
        </pc:spChg>
      </pc:sldChg>
      <pc:sldChg chg="delSp modSp add del mod">
        <pc:chgData name="Dong Ye" userId="11955cfe-926f-4637-a1db-b5f3c7e55ec8" providerId="ADAL" clId="{C538A337-C323-408B-89F9-ECA4D55ABA84}" dt="2023-02-16T10:39:30.729" v="378" actId="20577"/>
        <pc:sldMkLst>
          <pc:docMk/>
          <pc:sldMk cId="0" sldId="260"/>
        </pc:sldMkLst>
        <pc:spChg chg="mod">
          <ac:chgData name="Dong Ye" userId="11955cfe-926f-4637-a1db-b5f3c7e55ec8" providerId="ADAL" clId="{C538A337-C323-408B-89F9-ECA4D55ABA84}" dt="2023-02-16T10:39:30.729" v="378" actId="20577"/>
          <ac:spMkLst>
            <pc:docMk/>
            <pc:sldMk cId="0" sldId="260"/>
            <ac:spMk id="246" creationId="{00000000-0000-0000-0000-000000000000}"/>
          </ac:spMkLst>
        </pc:spChg>
        <pc:spChg chg="mod">
          <ac:chgData name="Dong Ye" userId="11955cfe-926f-4637-a1db-b5f3c7e55ec8" providerId="ADAL" clId="{C538A337-C323-408B-89F9-ECA4D55ABA84}" dt="2023-02-16T10:39:06.032" v="373" actId="12"/>
          <ac:spMkLst>
            <pc:docMk/>
            <pc:sldMk cId="0" sldId="260"/>
            <ac:spMk id="247" creationId="{00000000-0000-0000-0000-000000000000}"/>
          </ac:spMkLst>
        </pc:spChg>
        <pc:spChg chg="del">
          <ac:chgData name="Dong Ye" userId="11955cfe-926f-4637-a1db-b5f3c7e55ec8" providerId="ADAL" clId="{C538A337-C323-408B-89F9-ECA4D55ABA84}" dt="2023-02-16T10:38:18.072" v="369" actId="478"/>
          <ac:spMkLst>
            <pc:docMk/>
            <pc:sldMk cId="0" sldId="260"/>
            <ac:spMk id="248" creationId="{00000000-0000-0000-0000-000000000000}"/>
          </ac:spMkLst>
        </pc:spChg>
      </pc:sldChg>
      <pc:sldChg chg="modSp mod modClrScheme chgLayout">
        <pc:chgData name="Dong Ye" userId="11955cfe-926f-4637-a1db-b5f3c7e55ec8" providerId="ADAL" clId="{C538A337-C323-408B-89F9-ECA4D55ABA84}" dt="2023-02-16T09:48:28.772" v="15" actId="20577"/>
        <pc:sldMkLst>
          <pc:docMk/>
          <pc:sldMk cId="0" sldId="261"/>
        </pc:sldMkLst>
        <pc:spChg chg="mod ord">
          <ac:chgData name="Dong Ye" userId="11955cfe-926f-4637-a1db-b5f3c7e55ec8" providerId="ADAL" clId="{C538A337-C323-408B-89F9-ECA4D55ABA84}" dt="2023-02-16T09:47:47.609" v="12" actId="700"/>
          <ac:spMkLst>
            <pc:docMk/>
            <pc:sldMk cId="0" sldId="261"/>
            <ac:spMk id="120" creationId="{00000000-0000-0000-0000-000000000000}"/>
          </ac:spMkLst>
        </pc:spChg>
        <pc:spChg chg="mod ord">
          <ac:chgData name="Dong Ye" userId="11955cfe-926f-4637-a1db-b5f3c7e55ec8" providerId="ADAL" clId="{C538A337-C323-408B-89F9-ECA4D55ABA84}" dt="2023-02-16T09:48:28.772" v="15" actId="20577"/>
          <ac:spMkLst>
            <pc:docMk/>
            <pc:sldMk cId="0" sldId="261"/>
            <ac:spMk id="121" creationId="{00000000-0000-0000-0000-000000000000}"/>
          </ac:spMkLst>
        </pc:spChg>
      </pc:sldChg>
      <pc:sldChg chg="add del">
        <pc:chgData name="Dong Ye" userId="11955cfe-926f-4637-a1db-b5f3c7e55ec8" providerId="ADAL" clId="{C538A337-C323-408B-89F9-ECA4D55ABA84}" dt="2023-02-16T10:40:48.209" v="380" actId="47"/>
        <pc:sldMkLst>
          <pc:docMk/>
          <pc:sldMk cId="0" sldId="262"/>
        </pc:sldMkLst>
      </pc:sldChg>
      <pc:sldChg chg="modSp mod ord modClrScheme chgLayout">
        <pc:chgData name="Dong Ye" userId="11955cfe-926f-4637-a1db-b5f3c7e55ec8" providerId="ADAL" clId="{C538A337-C323-408B-89F9-ECA4D55ABA84}" dt="2023-02-16T10:02:28.939" v="142" actId="120"/>
        <pc:sldMkLst>
          <pc:docMk/>
          <pc:sldMk cId="0" sldId="263"/>
        </pc:sldMkLst>
        <pc:spChg chg="mod ord">
          <ac:chgData name="Dong Ye" userId="11955cfe-926f-4637-a1db-b5f3c7e55ec8" providerId="ADAL" clId="{C538A337-C323-408B-89F9-ECA4D55ABA84}" dt="2023-02-16T10:02:28.939" v="142" actId="120"/>
          <ac:spMkLst>
            <pc:docMk/>
            <pc:sldMk cId="0" sldId="263"/>
            <ac:spMk id="131" creationId="{00000000-0000-0000-0000-000000000000}"/>
          </ac:spMkLst>
        </pc:spChg>
        <pc:spChg chg="mod ord">
          <ac:chgData name="Dong Ye" userId="11955cfe-926f-4637-a1db-b5f3c7e55ec8" providerId="ADAL" clId="{C538A337-C323-408B-89F9-ECA4D55ABA84}" dt="2023-02-16T09:51:19.785" v="72" actId="1076"/>
          <ac:spMkLst>
            <pc:docMk/>
            <pc:sldMk cId="0" sldId="263"/>
            <ac:spMk id="132" creationId="{00000000-0000-0000-0000-000000000000}"/>
          </ac:spMkLst>
        </pc:spChg>
        <pc:spChg chg="mod">
          <ac:chgData name="Dong Ye" userId="11955cfe-926f-4637-a1db-b5f3c7e55ec8" providerId="ADAL" clId="{C538A337-C323-408B-89F9-ECA4D55ABA84}" dt="2023-02-16T09:53:14.554" v="88" actId="20577"/>
          <ac:spMkLst>
            <pc:docMk/>
            <pc:sldMk cId="0" sldId="263"/>
            <ac:spMk id="133" creationId="{00000000-0000-0000-0000-000000000000}"/>
          </ac:spMkLst>
        </pc:spChg>
        <pc:spChg chg="mod">
          <ac:chgData name="Dong Ye" userId="11955cfe-926f-4637-a1db-b5f3c7e55ec8" providerId="ADAL" clId="{C538A337-C323-408B-89F9-ECA4D55ABA84}" dt="2023-02-16T09:52:28.264" v="79" actId="255"/>
          <ac:spMkLst>
            <pc:docMk/>
            <pc:sldMk cId="0" sldId="263"/>
            <ac:spMk id="136" creationId="{00000000-0000-0000-0000-000000000000}"/>
          </ac:spMkLst>
        </pc:spChg>
        <pc:spChg chg="mod">
          <ac:chgData name="Dong Ye" userId="11955cfe-926f-4637-a1db-b5f3c7e55ec8" providerId="ADAL" clId="{C538A337-C323-408B-89F9-ECA4D55ABA84}" dt="2023-02-16T09:52:35.968" v="80" actId="255"/>
          <ac:spMkLst>
            <pc:docMk/>
            <pc:sldMk cId="0" sldId="263"/>
            <ac:spMk id="139" creationId="{00000000-0000-0000-0000-000000000000}"/>
          </ac:spMkLst>
        </pc:spChg>
        <pc:grpChg chg="mod">
          <ac:chgData name="Dong Ye" userId="11955cfe-926f-4637-a1db-b5f3c7e55ec8" providerId="ADAL" clId="{C538A337-C323-408B-89F9-ECA4D55ABA84}" dt="2023-02-16T09:52:19.471" v="78" actId="14100"/>
          <ac:grpSpMkLst>
            <pc:docMk/>
            <pc:sldMk cId="0" sldId="263"/>
            <ac:grpSpMk id="134" creationId="{00000000-0000-0000-0000-000000000000}"/>
          </ac:grpSpMkLst>
        </pc:grpChg>
        <pc:grpChg chg="mod">
          <ac:chgData name="Dong Ye" userId="11955cfe-926f-4637-a1db-b5f3c7e55ec8" providerId="ADAL" clId="{C538A337-C323-408B-89F9-ECA4D55ABA84}" dt="2023-02-16T09:52:19.471" v="78" actId="14100"/>
          <ac:grpSpMkLst>
            <pc:docMk/>
            <pc:sldMk cId="0" sldId="263"/>
            <ac:grpSpMk id="137" creationId="{00000000-0000-0000-0000-000000000000}"/>
          </ac:grpSpMkLst>
        </pc:grpChg>
      </pc:sldChg>
      <pc:sldChg chg="add del">
        <pc:chgData name="Dong Ye" userId="11955cfe-926f-4637-a1db-b5f3c7e55ec8" providerId="ADAL" clId="{C538A337-C323-408B-89F9-ECA4D55ABA84}" dt="2023-02-16T10:41:04.563" v="382" actId="47"/>
        <pc:sldMkLst>
          <pc:docMk/>
          <pc:sldMk cId="0" sldId="264"/>
        </pc:sldMkLst>
      </pc:sldChg>
      <pc:sldChg chg="add del">
        <pc:chgData name="Dong Ye" userId="11955cfe-926f-4637-a1db-b5f3c7e55ec8" providerId="ADAL" clId="{C538A337-C323-408B-89F9-ECA4D55ABA84}" dt="2023-02-16T10:41:07.164" v="383" actId="47"/>
        <pc:sldMkLst>
          <pc:docMk/>
          <pc:sldMk cId="0" sldId="265"/>
        </pc:sldMkLst>
      </pc:sldChg>
      <pc:sldChg chg="addSp delSp modSp mod modClrScheme chgLayout">
        <pc:chgData name="Dong Ye" userId="11955cfe-926f-4637-a1db-b5f3c7e55ec8" providerId="ADAL" clId="{C538A337-C323-408B-89F9-ECA4D55ABA84}" dt="2023-02-16T10:02:34.303" v="143" actId="120"/>
        <pc:sldMkLst>
          <pc:docMk/>
          <pc:sldMk cId="0" sldId="266"/>
        </pc:sldMkLst>
        <pc:spChg chg="add del mod ord">
          <ac:chgData name="Dong Ye" userId="11955cfe-926f-4637-a1db-b5f3c7e55ec8" providerId="ADAL" clId="{C538A337-C323-408B-89F9-ECA4D55ABA84}" dt="2023-02-16T09:55:25.915" v="100" actId="700"/>
          <ac:spMkLst>
            <pc:docMk/>
            <pc:sldMk cId="0" sldId="266"/>
            <ac:spMk id="2" creationId="{7460E2A5-1A3D-C2DA-C445-6DD06CF866A2}"/>
          </ac:spMkLst>
        </pc:spChg>
        <pc:spChg chg="add del mod ord">
          <ac:chgData name="Dong Ye" userId="11955cfe-926f-4637-a1db-b5f3c7e55ec8" providerId="ADAL" clId="{C538A337-C323-408B-89F9-ECA4D55ABA84}" dt="2023-02-16T09:56:41.299" v="109" actId="478"/>
          <ac:spMkLst>
            <pc:docMk/>
            <pc:sldMk cId="0" sldId="266"/>
            <ac:spMk id="3" creationId="{6E660E99-C097-97B8-4992-7CFB1077F0B8}"/>
          </ac:spMkLst>
        </pc:spChg>
        <pc:spChg chg="mod ord">
          <ac:chgData name="Dong Ye" userId="11955cfe-926f-4637-a1db-b5f3c7e55ec8" providerId="ADAL" clId="{C538A337-C323-408B-89F9-ECA4D55ABA84}" dt="2023-02-16T10:02:34.303" v="143" actId="120"/>
          <ac:spMkLst>
            <pc:docMk/>
            <pc:sldMk cId="0" sldId="266"/>
            <ac:spMk id="163" creationId="{00000000-0000-0000-0000-000000000000}"/>
          </ac:spMkLst>
        </pc:spChg>
        <pc:spChg chg="mod">
          <ac:chgData name="Dong Ye" userId="11955cfe-926f-4637-a1db-b5f3c7e55ec8" providerId="ADAL" clId="{C538A337-C323-408B-89F9-ECA4D55ABA84}" dt="2023-02-16T09:58:39.667" v="134" actId="1076"/>
          <ac:spMkLst>
            <pc:docMk/>
            <pc:sldMk cId="0" sldId="266"/>
            <ac:spMk id="164" creationId="{00000000-0000-0000-0000-000000000000}"/>
          </ac:spMkLst>
        </pc:spChg>
        <pc:spChg chg="mod">
          <ac:chgData name="Dong Ye" userId="11955cfe-926f-4637-a1db-b5f3c7e55ec8" providerId="ADAL" clId="{C538A337-C323-408B-89F9-ECA4D55ABA84}" dt="2023-02-16T09:57:12.502" v="112" actId="255"/>
          <ac:spMkLst>
            <pc:docMk/>
            <pc:sldMk cId="0" sldId="266"/>
            <ac:spMk id="167" creationId="{00000000-0000-0000-0000-000000000000}"/>
          </ac:spMkLst>
        </pc:spChg>
        <pc:spChg chg="mod">
          <ac:chgData name="Dong Ye" userId="11955cfe-926f-4637-a1db-b5f3c7e55ec8" providerId="ADAL" clId="{C538A337-C323-408B-89F9-ECA4D55ABA84}" dt="2023-02-16T09:57:21.004" v="113" actId="255"/>
          <ac:spMkLst>
            <pc:docMk/>
            <pc:sldMk cId="0" sldId="266"/>
            <ac:spMk id="169" creationId="{00000000-0000-0000-0000-000000000000}"/>
          </ac:spMkLst>
        </pc:spChg>
        <pc:spChg chg="mod">
          <ac:chgData name="Dong Ye" userId="11955cfe-926f-4637-a1db-b5f3c7e55ec8" providerId="ADAL" clId="{C538A337-C323-408B-89F9-ECA4D55ABA84}" dt="2023-02-16T09:57:28.947" v="114" actId="255"/>
          <ac:spMkLst>
            <pc:docMk/>
            <pc:sldMk cId="0" sldId="266"/>
            <ac:spMk id="172" creationId="{00000000-0000-0000-0000-000000000000}"/>
          </ac:spMkLst>
        </pc:spChg>
        <pc:grpChg chg="mod">
          <ac:chgData name="Dong Ye" userId="11955cfe-926f-4637-a1db-b5f3c7e55ec8" providerId="ADAL" clId="{C538A337-C323-408B-89F9-ECA4D55ABA84}" dt="2023-02-16T09:57:05.413" v="111" actId="14100"/>
          <ac:grpSpMkLst>
            <pc:docMk/>
            <pc:sldMk cId="0" sldId="266"/>
            <ac:grpSpMk id="165" creationId="{00000000-0000-0000-0000-000000000000}"/>
          </ac:grpSpMkLst>
        </pc:grpChg>
        <pc:grpChg chg="mod">
          <ac:chgData name="Dong Ye" userId="11955cfe-926f-4637-a1db-b5f3c7e55ec8" providerId="ADAL" clId="{C538A337-C323-408B-89F9-ECA4D55ABA84}" dt="2023-02-16T09:57:43.796" v="116" actId="1076"/>
          <ac:grpSpMkLst>
            <pc:docMk/>
            <pc:sldMk cId="0" sldId="266"/>
            <ac:grpSpMk id="168" creationId="{00000000-0000-0000-0000-000000000000}"/>
          </ac:grpSpMkLst>
        </pc:grpChg>
        <pc:grpChg chg="mod">
          <ac:chgData name="Dong Ye" userId="11955cfe-926f-4637-a1db-b5f3c7e55ec8" providerId="ADAL" clId="{C538A337-C323-408B-89F9-ECA4D55ABA84}" dt="2023-02-16T09:57:55.866" v="118" actId="1076"/>
          <ac:grpSpMkLst>
            <pc:docMk/>
            <pc:sldMk cId="0" sldId="266"/>
            <ac:grpSpMk id="171" creationId="{00000000-0000-0000-0000-000000000000}"/>
          </ac:grpSpMkLst>
        </pc:grpChg>
      </pc:sldChg>
      <pc:sldChg chg="addSp delSp modSp mod setBg modClrScheme delDesignElem chgLayout">
        <pc:chgData name="Dong Ye" userId="11955cfe-926f-4637-a1db-b5f3c7e55ec8" providerId="ADAL" clId="{C538A337-C323-408B-89F9-ECA4D55ABA84}" dt="2023-02-16T10:02:46.970" v="145" actId="255"/>
        <pc:sldMkLst>
          <pc:docMk/>
          <pc:sldMk cId="0" sldId="267"/>
        </pc:sldMkLst>
        <pc:spChg chg="mod ord">
          <ac:chgData name="Dong Ye" userId="11955cfe-926f-4637-a1db-b5f3c7e55ec8" providerId="ADAL" clId="{C538A337-C323-408B-89F9-ECA4D55ABA84}" dt="2023-02-16T10:02:46.970" v="145" actId="255"/>
          <ac:spMkLst>
            <pc:docMk/>
            <pc:sldMk cId="0" sldId="267"/>
            <ac:spMk id="179" creationId="{00000000-0000-0000-0000-000000000000}"/>
          </ac:spMkLst>
        </pc:spChg>
        <pc:spChg chg="mod ord">
          <ac:chgData name="Dong Ye" userId="11955cfe-926f-4637-a1db-b5f3c7e55ec8" providerId="ADAL" clId="{C538A337-C323-408B-89F9-ECA4D55ABA84}" dt="2023-02-16T10:00:26.595" v="136" actId="700"/>
          <ac:spMkLst>
            <pc:docMk/>
            <pc:sldMk cId="0" sldId="267"/>
            <ac:spMk id="180" creationId="{00000000-0000-0000-0000-000000000000}"/>
          </ac:spMkLst>
        </pc:spChg>
        <pc:spChg chg="add del">
          <ac:chgData name="Dong Ye" userId="11955cfe-926f-4637-a1db-b5f3c7e55ec8" providerId="ADAL" clId="{C538A337-C323-408B-89F9-ECA4D55ABA84}" dt="2023-02-16T10:00:26.595" v="136" actId="700"/>
          <ac:spMkLst>
            <pc:docMk/>
            <pc:sldMk cId="0" sldId="267"/>
            <ac:spMk id="193" creationId="{29369C1F-C4A4-40B4-B6E0-2858C840F618}"/>
          </ac:spMkLst>
        </pc:spChg>
        <pc:grpChg chg="add del">
          <ac:chgData name="Dong Ye" userId="11955cfe-926f-4637-a1db-b5f3c7e55ec8" providerId="ADAL" clId="{C538A337-C323-408B-89F9-ECA4D55ABA84}" dt="2023-02-16T10:00:26.595" v="136" actId="700"/>
          <ac:grpSpMkLst>
            <pc:docMk/>
            <pc:sldMk cId="0" sldId="267"/>
            <ac:grpSpMk id="185" creationId="{614F7DB2-2747-44B1-8CCD-EA4CF6EABA54}"/>
          </ac:grpSpMkLst>
        </pc:grpChg>
        <pc:picChg chg="add del">
          <ac:chgData name="Dong Ye" userId="11955cfe-926f-4637-a1db-b5f3c7e55ec8" providerId="ADAL" clId="{C538A337-C323-408B-89F9-ECA4D55ABA84}" dt="2023-02-16T10:00:26.595" v="136" actId="700"/>
          <ac:picMkLst>
            <pc:docMk/>
            <pc:sldMk cId="0" sldId="267"/>
            <ac:picMk id="195" creationId="{D2C6A0EE-D2D9-448F-B083-7DEEB674BA77}"/>
          </ac:picMkLst>
        </pc:picChg>
        <pc:cxnChg chg="add del">
          <ac:chgData name="Dong Ye" userId="11955cfe-926f-4637-a1db-b5f3c7e55ec8" providerId="ADAL" clId="{C538A337-C323-408B-89F9-ECA4D55ABA84}" dt="2023-02-16T10:00:26.595" v="136" actId="700"/>
          <ac:cxnSpMkLst>
            <pc:docMk/>
            <pc:sldMk cId="0" sldId="267"/>
            <ac:cxnSpMk id="191" creationId="{2C02D87C-1E23-4B24-AFE6-A85743C72FDD}"/>
          </ac:cxnSpMkLst>
        </pc:cxnChg>
        <pc:cxnChg chg="add del">
          <ac:chgData name="Dong Ye" userId="11955cfe-926f-4637-a1db-b5f3c7e55ec8" providerId="ADAL" clId="{C538A337-C323-408B-89F9-ECA4D55ABA84}" dt="2023-02-16T10:00:26.595" v="136" actId="700"/>
          <ac:cxnSpMkLst>
            <pc:docMk/>
            <pc:sldMk cId="0" sldId="267"/>
            <ac:cxnSpMk id="197" creationId="{96DC9B3E-DC68-4FF2-9781-CB1E626F5526}"/>
          </ac:cxnSpMkLst>
        </pc:cxnChg>
      </pc:sldChg>
      <pc:sldChg chg="modSp add del mod">
        <pc:chgData name="Dong Ye" userId="11955cfe-926f-4637-a1db-b5f3c7e55ec8" providerId="ADAL" clId="{C538A337-C323-408B-89F9-ECA4D55ABA84}" dt="2023-02-16T10:57:10.720" v="449" actId="14100"/>
        <pc:sldMkLst>
          <pc:docMk/>
          <pc:sldMk cId="0" sldId="268"/>
        </pc:sldMkLst>
        <pc:spChg chg="mod">
          <ac:chgData name="Dong Ye" userId="11955cfe-926f-4637-a1db-b5f3c7e55ec8" providerId="ADAL" clId="{C538A337-C323-408B-89F9-ECA4D55ABA84}" dt="2023-02-16T10:55:22.117" v="436" actId="207"/>
          <ac:spMkLst>
            <pc:docMk/>
            <pc:sldMk cId="0" sldId="268"/>
            <ac:spMk id="301" creationId="{00000000-0000-0000-0000-000000000000}"/>
          </ac:spMkLst>
        </pc:spChg>
        <pc:spChg chg="mod">
          <ac:chgData name="Dong Ye" userId="11955cfe-926f-4637-a1db-b5f3c7e55ec8" providerId="ADAL" clId="{C538A337-C323-408B-89F9-ECA4D55ABA84}" dt="2023-02-16T10:56:02.495" v="440" actId="2711"/>
          <ac:spMkLst>
            <pc:docMk/>
            <pc:sldMk cId="0" sldId="268"/>
            <ac:spMk id="302" creationId="{00000000-0000-0000-0000-000000000000}"/>
          </ac:spMkLst>
        </pc:spChg>
        <pc:spChg chg="mod">
          <ac:chgData name="Dong Ye" userId="11955cfe-926f-4637-a1db-b5f3c7e55ec8" providerId="ADAL" clId="{C538A337-C323-408B-89F9-ECA4D55ABA84}" dt="2023-02-16T10:57:10.720" v="449" actId="14100"/>
          <ac:spMkLst>
            <pc:docMk/>
            <pc:sldMk cId="0" sldId="268"/>
            <ac:spMk id="303" creationId="{00000000-0000-0000-0000-000000000000}"/>
          </ac:spMkLst>
        </pc:spChg>
      </pc:sldChg>
      <pc:sldChg chg="addSp delSp modSp mod modClrScheme delAnim modAnim chgLayout">
        <pc:chgData name="Dong Ye" userId="11955cfe-926f-4637-a1db-b5f3c7e55ec8" providerId="ADAL" clId="{C538A337-C323-408B-89F9-ECA4D55ABA84}" dt="2023-02-16T10:29:57.478" v="326" actId="255"/>
        <pc:sldMkLst>
          <pc:docMk/>
          <pc:sldMk cId="0" sldId="269"/>
        </pc:sldMkLst>
        <pc:spChg chg="mod ord">
          <ac:chgData name="Dong Ye" userId="11955cfe-926f-4637-a1db-b5f3c7e55ec8" providerId="ADAL" clId="{C538A337-C323-408B-89F9-ECA4D55ABA84}" dt="2023-02-16T10:29:57.478" v="326" actId="255"/>
          <ac:spMkLst>
            <pc:docMk/>
            <pc:sldMk cId="0" sldId="269"/>
            <ac:spMk id="190" creationId="{00000000-0000-0000-0000-000000000000}"/>
          </ac:spMkLst>
        </pc:spChg>
        <pc:spChg chg="mod ord">
          <ac:chgData name="Dong Ye" userId="11955cfe-926f-4637-a1db-b5f3c7e55ec8" providerId="ADAL" clId="{C538A337-C323-408B-89F9-ECA4D55ABA84}" dt="2023-02-16T10:29:48.820" v="325" actId="255"/>
          <ac:spMkLst>
            <pc:docMk/>
            <pc:sldMk cId="0" sldId="269"/>
            <ac:spMk id="191" creationId="{00000000-0000-0000-0000-000000000000}"/>
          </ac:spMkLst>
        </pc:spChg>
        <pc:spChg chg="mod">
          <ac:chgData name="Dong Ye" userId="11955cfe-926f-4637-a1db-b5f3c7e55ec8" providerId="ADAL" clId="{C538A337-C323-408B-89F9-ECA4D55ABA84}" dt="2023-02-16T10:27:51.283" v="312" actId="1076"/>
          <ac:spMkLst>
            <pc:docMk/>
            <pc:sldMk cId="0" sldId="269"/>
            <ac:spMk id="194" creationId="{00000000-0000-0000-0000-000000000000}"/>
          </ac:spMkLst>
        </pc:spChg>
        <pc:spChg chg="mod">
          <ac:chgData name="Dong Ye" userId="11955cfe-926f-4637-a1db-b5f3c7e55ec8" providerId="ADAL" clId="{C538A337-C323-408B-89F9-ECA4D55ABA84}" dt="2023-02-16T10:27:47.446" v="311" actId="1076"/>
          <ac:spMkLst>
            <pc:docMk/>
            <pc:sldMk cId="0" sldId="269"/>
            <ac:spMk id="195" creationId="{00000000-0000-0000-0000-000000000000}"/>
          </ac:spMkLst>
        </pc:spChg>
        <pc:spChg chg="mod">
          <ac:chgData name="Dong Ye" userId="11955cfe-926f-4637-a1db-b5f3c7e55ec8" providerId="ADAL" clId="{C538A337-C323-408B-89F9-ECA4D55ABA84}" dt="2023-02-16T10:28:01.980" v="313" actId="1076"/>
          <ac:spMkLst>
            <pc:docMk/>
            <pc:sldMk cId="0" sldId="269"/>
            <ac:spMk id="197" creationId="{00000000-0000-0000-0000-000000000000}"/>
          </ac:spMkLst>
        </pc:spChg>
        <pc:spChg chg="mod">
          <ac:chgData name="Dong Ye" userId="11955cfe-926f-4637-a1db-b5f3c7e55ec8" providerId="ADAL" clId="{C538A337-C323-408B-89F9-ECA4D55ABA84}" dt="2023-02-16T10:28:37.931" v="317" actId="255"/>
          <ac:spMkLst>
            <pc:docMk/>
            <pc:sldMk cId="0" sldId="269"/>
            <ac:spMk id="198" creationId="{00000000-0000-0000-0000-000000000000}"/>
          </ac:spMkLst>
        </pc:spChg>
        <pc:spChg chg="mod">
          <ac:chgData name="Dong Ye" userId="11955cfe-926f-4637-a1db-b5f3c7e55ec8" providerId="ADAL" clId="{C538A337-C323-408B-89F9-ECA4D55ABA84}" dt="2023-02-16T10:28:11.570" v="314" actId="1076"/>
          <ac:spMkLst>
            <pc:docMk/>
            <pc:sldMk cId="0" sldId="269"/>
            <ac:spMk id="200" creationId="{00000000-0000-0000-0000-000000000000}"/>
          </ac:spMkLst>
        </pc:spChg>
        <pc:spChg chg="mod">
          <ac:chgData name="Dong Ye" userId="11955cfe-926f-4637-a1db-b5f3c7e55ec8" providerId="ADAL" clId="{C538A337-C323-408B-89F9-ECA4D55ABA84}" dt="2023-02-16T10:28:20.769" v="315" actId="255"/>
          <ac:spMkLst>
            <pc:docMk/>
            <pc:sldMk cId="0" sldId="269"/>
            <ac:spMk id="201" creationId="{00000000-0000-0000-0000-000000000000}"/>
          </ac:spMkLst>
        </pc:spChg>
        <pc:spChg chg="mod">
          <ac:chgData name="Dong Ye" userId="11955cfe-926f-4637-a1db-b5f3c7e55ec8" providerId="ADAL" clId="{C538A337-C323-408B-89F9-ECA4D55ABA84}" dt="2023-02-16T10:23:41.685" v="299" actId="164"/>
          <ac:spMkLst>
            <pc:docMk/>
            <pc:sldMk cId="0" sldId="269"/>
            <ac:spMk id="202" creationId="{00000000-0000-0000-0000-000000000000}"/>
          </ac:spMkLst>
        </pc:spChg>
        <pc:grpChg chg="add del mod">
          <ac:chgData name="Dong Ye" userId="11955cfe-926f-4637-a1db-b5f3c7e55ec8" providerId="ADAL" clId="{C538A337-C323-408B-89F9-ECA4D55ABA84}" dt="2023-02-16T10:29:12.905" v="320" actId="478"/>
          <ac:grpSpMkLst>
            <pc:docMk/>
            <pc:sldMk cId="0" sldId="269"/>
            <ac:grpSpMk id="2" creationId="{9A0AD4AE-522F-C365-C338-16BCFB5C0652}"/>
          </ac:grpSpMkLst>
        </pc:grpChg>
        <pc:grpChg chg="mod">
          <ac:chgData name="Dong Ye" userId="11955cfe-926f-4637-a1db-b5f3c7e55ec8" providerId="ADAL" clId="{C538A337-C323-408B-89F9-ECA4D55ABA84}" dt="2023-02-16T10:23:41.685" v="299" actId="164"/>
          <ac:grpSpMkLst>
            <pc:docMk/>
            <pc:sldMk cId="0" sldId="269"/>
            <ac:grpSpMk id="193" creationId="{00000000-0000-0000-0000-000000000000}"/>
          </ac:grpSpMkLst>
        </pc:grpChg>
        <pc:grpChg chg="mod">
          <ac:chgData name="Dong Ye" userId="11955cfe-926f-4637-a1db-b5f3c7e55ec8" providerId="ADAL" clId="{C538A337-C323-408B-89F9-ECA4D55ABA84}" dt="2023-02-16T10:23:41.685" v="299" actId="164"/>
          <ac:grpSpMkLst>
            <pc:docMk/>
            <pc:sldMk cId="0" sldId="269"/>
            <ac:grpSpMk id="196" creationId="{00000000-0000-0000-0000-000000000000}"/>
          </ac:grpSpMkLst>
        </pc:grpChg>
        <pc:grpChg chg="del mod">
          <ac:chgData name="Dong Ye" userId="11955cfe-926f-4637-a1db-b5f3c7e55ec8" providerId="ADAL" clId="{C538A337-C323-408B-89F9-ECA4D55ABA84}" dt="2023-02-16T10:29:06.290" v="319" actId="478"/>
          <ac:grpSpMkLst>
            <pc:docMk/>
            <pc:sldMk cId="0" sldId="269"/>
            <ac:grpSpMk id="199" creationId="{00000000-0000-0000-0000-000000000000}"/>
          </ac:grpSpMkLst>
        </pc:grpChg>
        <pc:graphicFrameChg chg="mod">
          <ac:chgData name="Dong Ye" userId="11955cfe-926f-4637-a1db-b5f3c7e55ec8" providerId="ADAL" clId="{C538A337-C323-408B-89F9-ECA4D55ABA84}" dt="2023-02-16T10:24:03.500" v="304" actId="1076"/>
          <ac:graphicFrameMkLst>
            <pc:docMk/>
            <pc:sldMk cId="0" sldId="269"/>
            <ac:graphicFrameMk id="192" creationId="{00000000-0000-0000-0000-000000000000}"/>
          </ac:graphicFrameMkLst>
        </pc:graphicFrameChg>
      </pc:sldChg>
      <pc:sldChg chg="modSp mod modClrScheme chgLayout">
        <pc:chgData name="Dong Ye" userId="11955cfe-926f-4637-a1db-b5f3c7e55ec8" providerId="ADAL" clId="{C538A337-C323-408B-89F9-ECA4D55ABA84}" dt="2023-02-16T10:32:35.311" v="349" actId="255"/>
        <pc:sldMkLst>
          <pc:docMk/>
          <pc:sldMk cId="0" sldId="270"/>
        </pc:sldMkLst>
        <pc:spChg chg="mod ord">
          <ac:chgData name="Dong Ye" userId="11955cfe-926f-4637-a1db-b5f3c7e55ec8" providerId="ADAL" clId="{C538A337-C323-408B-89F9-ECA4D55ABA84}" dt="2023-02-16T10:32:25.292" v="348" actId="700"/>
          <ac:spMkLst>
            <pc:docMk/>
            <pc:sldMk cId="0" sldId="270"/>
            <ac:spMk id="207" creationId="{00000000-0000-0000-0000-000000000000}"/>
          </ac:spMkLst>
        </pc:spChg>
        <pc:spChg chg="mod ord">
          <ac:chgData name="Dong Ye" userId="11955cfe-926f-4637-a1db-b5f3c7e55ec8" providerId="ADAL" clId="{C538A337-C323-408B-89F9-ECA4D55ABA84}" dt="2023-02-16T10:32:35.311" v="349" actId="255"/>
          <ac:spMkLst>
            <pc:docMk/>
            <pc:sldMk cId="0" sldId="270"/>
            <ac:spMk id="208" creationId="{00000000-0000-0000-0000-000000000000}"/>
          </ac:spMkLst>
        </pc:spChg>
      </pc:sldChg>
      <pc:sldChg chg="modSp mod">
        <pc:chgData name="Dong Ye" userId="11955cfe-926f-4637-a1db-b5f3c7e55ec8" providerId="ADAL" clId="{C538A337-C323-408B-89F9-ECA4D55ABA84}" dt="2023-02-16T08:39:09.197" v="1" actId="20577"/>
        <pc:sldMkLst>
          <pc:docMk/>
          <pc:sldMk cId="1098960338" sldId="271"/>
        </pc:sldMkLst>
        <pc:spChg chg="mod">
          <ac:chgData name="Dong Ye" userId="11955cfe-926f-4637-a1db-b5f3c7e55ec8" providerId="ADAL" clId="{C538A337-C323-408B-89F9-ECA4D55ABA84}" dt="2023-02-16T08:39:09.197" v="1" actId="20577"/>
          <ac:spMkLst>
            <pc:docMk/>
            <pc:sldMk cId="1098960338" sldId="271"/>
            <ac:spMk id="3" creationId="{3499D939-1897-638B-A1FE-0E5EA0F20EF7}"/>
          </ac:spMkLst>
        </pc:spChg>
      </pc:sldChg>
      <pc:sldChg chg="add del">
        <pc:chgData name="Dong Ye" userId="11955cfe-926f-4637-a1db-b5f3c7e55ec8" providerId="ADAL" clId="{C538A337-C323-408B-89F9-ECA4D55ABA84}" dt="2023-02-16T10:57:26.594" v="452" actId="47"/>
        <pc:sldMkLst>
          <pc:docMk/>
          <pc:sldMk cId="0" sldId="272"/>
        </pc:sldMkLst>
      </pc:sldChg>
      <pc:sldChg chg="addSp modSp mod">
        <pc:chgData name="Dong Ye" userId="11955cfe-926f-4637-a1db-b5f3c7e55ec8" providerId="ADAL" clId="{C538A337-C323-408B-89F9-ECA4D55ABA84}" dt="2023-02-16T09:49:49.705" v="62" actId="20577"/>
        <pc:sldMkLst>
          <pc:docMk/>
          <pc:sldMk cId="4036823294" sldId="273"/>
        </pc:sldMkLst>
        <pc:spChg chg="mod">
          <ac:chgData name="Dong Ye" userId="11955cfe-926f-4637-a1db-b5f3c7e55ec8" providerId="ADAL" clId="{C538A337-C323-408B-89F9-ECA4D55ABA84}" dt="2023-02-16T09:46:53.135" v="9" actId="20577"/>
          <ac:spMkLst>
            <pc:docMk/>
            <pc:sldMk cId="4036823294" sldId="273"/>
            <ac:spMk id="2" creationId="{B0FDD62D-C6A4-F4CB-9F1F-7B2C0240D793}"/>
          </ac:spMkLst>
        </pc:spChg>
        <pc:spChg chg="mod">
          <ac:chgData name="Dong Ye" userId="11955cfe-926f-4637-a1db-b5f3c7e55ec8" providerId="ADAL" clId="{C538A337-C323-408B-89F9-ECA4D55ABA84}" dt="2023-02-16T09:49:49.705" v="62" actId="20577"/>
          <ac:spMkLst>
            <pc:docMk/>
            <pc:sldMk cId="4036823294" sldId="273"/>
            <ac:spMk id="3" creationId="{5C0AE475-25F6-7923-1C3A-F9E438497BBB}"/>
          </ac:spMkLst>
        </pc:spChg>
        <pc:spChg chg="add mod">
          <ac:chgData name="Dong Ye" userId="11955cfe-926f-4637-a1db-b5f3c7e55ec8" providerId="ADAL" clId="{C538A337-C323-408B-89F9-ECA4D55ABA84}" dt="2023-02-16T08:42:53.296" v="5" actId="1076"/>
          <ac:spMkLst>
            <pc:docMk/>
            <pc:sldMk cId="4036823294" sldId="273"/>
            <ac:spMk id="4" creationId="{CBF0419D-1F70-95C7-D8EF-8EC9F9208AAA}"/>
          </ac:spMkLst>
        </pc:spChg>
      </pc:sldChg>
      <pc:sldChg chg="modSp add mod">
        <pc:chgData name="Dong Ye" userId="11955cfe-926f-4637-a1db-b5f3c7e55ec8" providerId="ADAL" clId="{C538A337-C323-408B-89F9-ECA4D55ABA84}" dt="2023-02-16T09:54:07.870" v="92" actId="108"/>
        <pc:sldMkLst>
          <pc:docMk/>
          <pc:sldMk cId="3063846967" sldId="274"/>
        </pc:sldMkLst>
        <pc:spChg chg="mod">
          <ac:chgData name="Dong Ye" userId="11955cfe-926f-4637-a1db-b5f3c7e55ec8" providerId="ADAL" clId="{C538A337-C323-408B-89F9-ECA4D55ABA84}" dt="2023-02-16T09:54:07.870" v="92" actId="108"/>
          <ac:spMkLst>
            <pc:docMk/>
            <pc:sldMk cId="3063846967" sldId="274"/>
            <ac:spMk id="3" creationId="{5C0AE475-25F6-7923-1C3A-F9E438497BBB}"/>
          </ac:spMkLst>
        </pc:spChg>
      </pc:sldChg>
      <pc:sldChg chg="addSp delSp modSp new mod">
        <pc:chgData name="Dong Ye" userId="11955cfe-926f-4637-a1db-b5f3c7e55ec8" providerId="ADAL" clId="{C538A337-C323-408B-89F9-ECA4D55ABA84}" dt="2023-02-16T10:05:23.557" v="210"/>
        <pc:sldMkLst>
          <pc:docMk/>
          <pc:sldMk cId="406246359" sldId="275"/>
        </pc:sldMkLst>
        <pc:spChg chg="mod">
          <ac:chgData name="Dong Ye" userId="11955cfe-926f-4637-a1db-b5f3c7e55ec8" providerId="ADAL" clId="{C538A337-C323-408B-89F9-ECA4D55ABA84}" dt="2023-02-16T10:03:14.961" v="175" actId="20577"/>
          <ac:spMkLst>
            <pc:docMk/>
            <pc:sldMk cId="406246359" sldId="275"/>
            <ac:spMk id="2" creationId="{0ED0F907-2368-C773-0A4B-1B71A1FA4607}"/>
          </ac:spMkLst>
        </pc:spChg>
        <pc:spChg chg="mod">
          <ac:chgData name="Dong Ye" userId="11955cfe-926f-4637-a1db-b5f3c7e55ec8" providerId="ADAL" clId="{C538A337-C323-408B-89F9-ECA4D55ABA84}" dt="2023-02-16T10:05:00.770" v="209" actId="20577"/>
          <ac:spMkLst>
            <pc:docMk/>
            <pc:sldMk cId="406246359" sldId="275"/>
            <ac:spMk id="3" creationId="{E0914926-0AF4-F40A-BBE8-8DC67FF85D94}"/>
          </ac:spMkLst>
        </pc:spChg>
        <pc:spChg chg="add del">
          <ac:chgData name="Dong Ye" userId="11955cfe-926f-4637-a1db-b5f3c7e55ec8" providerId="ADAL" clId="{C538A337-C323-408B-89F9-ECA4D55ABA84}" dt="2023-02-16T10:04:04.036" v="178"/>
          <ac:spMkLst>
            <pc:docMk/>
            <pc:sldMk cId="406246359" sldId="275"/>
            <ac:spMk id="4" creationId="{DC5F951E-47EC-2CC6-98D7-970BB90957CC}"/>
          </ac:spMkLst>
        </pc:spChg>
        <pc:spChg chg="add del">
          <ac:chgData name="Dong Ye" userId="11955cfe-926f-4637-a1db-b5f3c7e55ec8" providerId="ADAL" clId="{C538A337-C323-408B-89F9-ECA4D55ABA84}" dt="2023-02-16T10:04:13.364" v="182"/>
          <ac:spMkLst>
            <pc:docMk/>
            <pc:sldMk cId="406246359" sldId="275"/>
            <ac:spMk id="5" creationId="{55E9876E-53D4-47AD-C405-EB1F6DE41814}"/>
          </ac:spMkLst>
        </pc:spChg>
        <pc:spChg chg="add mod">
          <ac:chgData name="Dong Ye" userId="11955cfe-926f-4637-a1db-b5f3c7e55ec8" providerId="ADAL" clId="{C538A337-C323-408B-89F9-ECA4D55ABA84}" dt="2023-02-16T10:05:23.557" v="210"/>
          <ac:spMkLst>
            <pc:docMk/>
            <pc:sldMk cId="406246359" sldId="275"/>
            <ac:spMk id="6" creationId="{4335B748-8452-F2A9-BA91-857576FFFEE6}"/>
          </ac:spMkLst>
        </pc:spChg>
      </pc:sldChg>
      <pc:sldChg chg="modSp add mod">
        <pc:chgData name="Dong Ye" userId="11955cfe-926f-4637-a1db-b5f3c7e55ec8" providerId="ADAL" clId="{C538A337-C323-408B-89F9-ECA4D55ABA84}" dt="2023-02-16T10:06:54.051" v="213" actId="108"/>
        <pc:sldMkLst>
          <pc:docMk/>
          <pc:sldMk cId="690024887" sldId="276"/>
        </pc:sldMkLst>
        <pc:spChg chg="mod">
          <ac:chgData name="Dong Ye" userId="11955cfe-926f-4637-a1db-b5f3c7e55ec8" providerId="ADAL" clId="{C538A337-C323-408B-89F9-ECA4D55ABA84}" dt="2023-02-16T10:06:54.051" v="213" actId="108"/>
          <ac:spMkLst>
            <pc:docMk/>
            <pc:sldMk cId="690024887" sldId="276"/>
            <ac:spMk id="3" creationId="{5C0AE475-25F6-7923-1C3A-F9E438497BBB}"/>
          </ac:spMkLst>
        </pc:spChg>
      </pc:sldChg>
      <pc:sldChg chg="modSp new mod chgLayout">
        <pc:chgData name="Dong Ye" userId="11955cfe-926f-4637-a1db-b5f3c7e55ec8" providerId="ADAL" clId="{C538A337-C323-408B-89F9-ECA4D55ABA84}" dt="2023-02-16T10:29:36.177" v="324" actId="120"/>
        <pc:sldMkLst>
          <pc:docMk/>
          <pc:sldMk cId="4197050026" sldId="277"/>
        </pc:sldMkLst>
        <pc:spChg chg="mod ord">
          <ac:chgData name="Dong Ye" userId="11955cfe-926f-4637-a1db-b5f3c7e55ec8" providerId="ADAL" clId="{C538A337-C323-408B-89F9-ECA4D55ABA84}" dt="2023-02-16T10:29:36.177" v="324" actId="120"/>
          <ac:spMkLst>
            <pc:docMk/>
            <pc:sldMk cId="4197050026" sldId="277"/>
            <ac:spMk id="2" creationId="{5A47E6F3-7EEC-B5C4-7275-959C77EA9E6E}"/>
          </ac:spMkLst>
        </pc:spChg>
        <pc:spChg chg="mod ord">
          <ac:chgData name="Dong Ye" userId="11955cfe-926f-4637-a1db-b5f3c7e55ec8" providerId="ADAL" clId="{C538A337-C323-408B-89F9-ECA4D55ABA84}" dt="2023-02-16T10:29:34.436" v="323" actId="700"/>
          <ac:spMkLst>
            <pc:docMk/>
            <pc:sldMk cId="4197050026" sldId="277"/>
            <ac:spMk id="3" creationId="{673D03A3-D756-0E4A-E12F-2AF59E234360}"/>
          </ac:spMkLst>
        </pc:spChg>
      </pc:sldChg>
      <pc:sldChg chg="modSp add mod">
        <pc:chgData name="Dong Ye" userId="11955cfe-926f-4637-a1db-b5f3c7e55ec8" providerId="ADAL" clId="{C538A337-C323-408B-89F9-ECA4D55ABA84}" dt="2023-02-16T10:20:20.874" v="293" actId="108"/>
        <pc:sldMkLst>
          <pc:docMk/>
          <pc:sldMk cId="464161239" sldId="278"/>
        </pc:sldMkLst>
        <pc:spChg chg="mod">
          <ac:chgData name="Dong Ye" userId="11955cfe-926f-4637-a1db-b5f3c7e55ec8" providerId="ADAL" clId="{C538A337-C323-408B-89F9-ECA4D55ABA84}" dt="2023-02-16T10:20:20.874" v="293" actId="108"/>
          <ac:spMkLst>
            <pc:docMk/>
            <pc:sldMk cId="464161239" sldId="278"/>
            <ac:spMk id="3" creationId="{5C0AE475-25F6-7923-1C3A-F9E438497BBB}"/>
          </ac:spMkLst>
        </pc:spChg>
      </pc:sldChg>
      <pc:sldChg chg="addSp delSp modSp new mod setBg modClrScheme delDesignElem chgLayout">
        <pc:chgData name="Dong Ye" userId="11955cfe-926f-4637-a1db-b5f3c7e55ec8" providerId="ADAL" clId="{C538A337-C323-408B-89F9-ECA4D55ABA84}" dt="2023-02-16T10:19:19.334" v="290" actId="12"/>
        <pc:sldMkLst>
          <pc:docMk/>
          <pc:sldMk cId="1119065010" sldId="279"/>
        </pc:sldMkLst>
        <pc:spChg chg="add del mod ord">
          <ac:chgData name="Dong Ye" userId="11955cfe-926f-4637-a1db-b5f3c7e55ec8" providerId="ADAL" clId="{C538A337-C323-408B-89F9-ECA4D55ABA84}" dt="2023-02-16T10:16:50.437" v="273" actId="700"/>
          <ac:spMkLst>
            <pc:docMk/>
            <pc:sldMk cId="1119065010" sldId="279"/>
            <ac:spMk id="2" creationId="{C2FFA306-99BD-7EBA-9858-3895CB4616D0}"/>
          </ac:spMkLst>
        </pc:spChg>
        <pc:spChg chg="add del mod ord">
          <ac:chgData name="Dong Ye" userId="11955cfe-926f-4637-a1db-b5f3c7e55ec8" providerId="ADAL" clId="{C538A337-C323-408B-89F9-ECA4D55ABA84}" dt="2023-02-16T10:16:58.884" v="274" actId="21"/>
          <ac:spMkLst>
            <pc:docMk/>
            <pc:sldMk cId="1119065010" sldId="279"/>
            <ac:spMk id="3" creationId="{8CEE3C07-A04B-BBDF-A817-481DA0E84FB8}"/>
          </ac:spMkLst>
        </pc:spChg>
        <pc:spChg chg="add del mod ord">
          <ac:chgData name="Dong Ye" userId="11955cfe-926f-4637-a1db-b5f3c7e55ec8" providerId="ADAL" clId="{C538A337-C323-408B-89F9-ECA4D55ABA84}" dt="2023-02-16T10:16:03.367" v="268" actId="700"/>
          <ac:spMkLst>
            <pc:docMk/>
            <pc:sldMk cId="1119065010" sldId="279"/>
            <ac:spMk id="4" creationId="{31076A21-AD5A-1E02-D1AE-66DE237D5B70}"/>
          </ac:spMkLst>
        </pc:spChg>
        <pc:spChg chg="add del mod ord">
          <ac:chgData name="Dong Ye" userId="11955cfe-926f-4637-a1db-b5f3c7e55ec8" providerId="ADAL" clId="{C538A337-C323-408B-89F9-ECA4D55ABA84}" dt="2023-02-16T10:16:03.367" v="268" actId="700"/>
          <ac:spMkLst>
            <pc:docMk/>
            <pc:sldMk cId="1119065010" sldId="279"/>
            <ac:spMk id="5" creationId="{94FB7B74-182B-3800-9C10-4E26E29BA74E}"/>
          </ac:spMkLst>
        </pc:spChg>
        <pc:spChg chg="add del mod ord">
          <ac:chgData name="Dong Ye" userId="11955cfe-926f-4637-a1db-b5f3c7e55ec8" providerId="ADAL" clId="{C538A337-C323-408B-89F9-ECA4D55ABA84}" dt="2023-02-16T10:16:03.367" v="268" actId="700"/>
          <ac:spMkLst>
            <pc:docMk/>
            <pc:sldMk cId="1119065010" sldId="279"/>
            <ac:spMk id="6" creationId="{4EC1913F-4DAD-872A-E85E-E54B80C417F3}"/>
          </ac:spMkLst>
        </pc:spChg>
        <pc:spChg chg="add mod ord">
          <ac:chgData name="Dong Ye" userId="11955cfe-926f-4637-a1db-b5f3c7e55ec8" providerId="ADAL" clId="{C538A337-C323-408B-89F9-ECA4D55ABA84}" dt="2023-02-16T10:17:57.475" v="284" actId="20577"/>
          <ac:spMkLst>
            <pc:docMk/>
            <pc:sldMk cId="1119065010" sldId="279"/>
            <ac:spMk id="7" creationId="{9661CF66-CDE7-7066-7B29-2D914F88CE29}"/>
          </ac:spMkLst>
        </pc:spChg>
        <pc:spChg chg="add del">
          <ac:chgData name="Dong Ye" userId="11955cfe-926f-4637-a1db-b5f3c7e55ec8" providerId="ADAL" clId="{C538A337-C323-408B-89F9-ECA4D55ABA84}" dt="2023-02-16T10:16:50.437" v="273" actId="700"/>
          <ac:spMkLst>
            <pc:docMk/>
            <pc:sldMk cId="1119065010" sldId="279"/>
            <ac:spMk id="8" creationId="{DC878D9A-77BE-4701-AE3D-EEFC53CD50BC}"/>
          </ac:spMkLst>
        </pc:spChg>
        <pc:spChg chg="add mod ord">
          <ac:chgData name="Dong Ye" userId="11955cfe-926f-4637-a1db-b5f3c7e55ec8" providerId="ADAL" clId="{C538A337-C323-408B-89F9-ECA4D55ABA84}" dt="2023-02-16T10:19:19.334" v="290" actId="12"/>
          <ac:spMkLst>
            <pc:docMk/>
            <pc:sldMk cId="1119065010" sldId="279"/>
            <ac:spMk id="9" creationId="{03FA8699-2E84-55D0-C4A0-B5DB968F7E60}"/>
          </ac:spMkLst>
        </pc:spChg>
        <pc:spChg chg="add del">
          <ac:chgData name="Dong Ye" userId="11955cfe-926f-4637-a1db-b5f3c7e55ec8" providerId="ADAL" clId="{C538A337-C323-408B-89F9-ECA4D55ABA84}" dt="2023-02-16T10:16:50.437" v="273" actId="700"/>
          <ac:spMkLst>
            <pc:docMk/>
            <pc:sldMk cId="1119065010" sldId="279"/>
            <ac:spMk id="10" creationId="{F643BE08-0ED1-4B73-AC6D-B7E26A59CDAA}"/>
          </ac:spMkLst>
        </pc:spChg>
        <pc:spChg chg="add del">
          <ac:chgData name="Dong Ye" userId="11955cfe-926f-4637-a1db-b5f3c7e55ec8" providerId="ADAL" clId="{C538A337-C323-408B-89F9-ECA4D55ABA84}" dt="2023-02-16T10:16:50.437" v="273" actId="700"/>
          <ac:spMkLst>
            <pc:docMk/>
            <pc:sldMk cId="1119065010" sldId="279"/>
            <ac:spMk id="12" creationId="{956B2094-7FC0-45FC-BFED-3CB88CEE63F5}"/>
          </ac:spMkLst>
        </pc:spChg>
        <pc:spChg chg="add del mod">
          <ac:chgData name="Dong Ye" userId="11955cfe-926f-4637-a1db-b5f3c7e55ec8" providerId="ADAL" clId="{C538A337-C323-408B-89F9-ECA4D55ABA84}" dt="2023-02-16T10:17:05.765" v="275" actId="21"/>
          <ac:spMkLst>
            <pc:docMk/>
            <pc:sldMk cId="1119065010" sldId="279"/>
            <ac:spMk id="13" creationId="{ED6F87C7-5984-90A1-71A1-E1C9DECD5164}"/>
          </ac:spMkLst>
        </pc:spChg>
        <pc:spChg chg="add del">
          <ac:chgData name="Dong Ye" userId="11955cfe-926f-4637-a1db-b5f3c7e55ec8" providerId="ADAL" clId="{C538A337-C323-408B-89F9-ECA4D55ABA84}" dt="2023-02-16T10:16:50.437" v="273" actId="700"/>
          <ac:spMkLst>
            <pc:docMk/>
            <pc:sldMk cId="1119065010" sldId="279"/>
            <ac:spMk id="14" creationId="{07A4B640-BB7F-4272-A710-068DBA9F9A6E}"/>
          </ac:spMkLst>
        </pc:spChg>
        <pc:spChg chg="add">
          <ac:chgData name="Dong Ye" userId="11955cfe-926f-4637-a1db-b5f3c7e55ec8" providerId="ADAL" clId="{C538A337-C323-408B-89F9-ECA4D55ABA84}" dt="2023-02-16T10:17:51.579" v="278" actId="26606"/>
          <ac:spMkLst>
            <pc:docMk/>
            <pc:sldMk cId="1119065010" sldId="279"/>
            <ac:spMk id="29" creationId="{333F0879-3DA0-4CB8-B35E-A0AD42558191}"/>
          </ac:spMkLst>
        </pc:spChg>
        <pc:spChg chg="add">
          <ac:chgData name="Dong Ye" userId="11955cfe-926f-4637-a1db-b5f3c7e55ec8" providerId="ADAL" clId="{C538A337-C323-408B-89F9-ECA4D55ABA84}" dt="2023-02-16T10:17:51.579" v="278" actId="26606"/>
          <ac:spMkLst>
            <pc:docMk/>
            <pc:sldMk cId="1119065010" sldId="279"/>
            <ac:spMk id="31" creationId="{324D2183-F388-476E-92A9-D6639D698580}"/>
          </ac:spMkLst>
        </pc:spChg>
        <pc:spChg chg="add">
          <ac:chgData name="Dong Ye" userId="11955cfe-926f-4637-a1db-b5f3c7e55ec8" providerId="ADAL" clId="{C538A337-C323-408B-89F9-ECA4D55ABA84}" dt="2023-02-16T10:17:51.579" v="278" actId="26606"/>
          <ac:spMkLst>
            <pc:docMk/>
            <pc:sldMk cId="1119065010" sldId="279"/>
            <ac:spMk id="33" creationId="{243462E7-1698-4B21-BE89-AEFAC7C2FEFA}"/>
          </ac:spMkLst>
        </pc:spChg>
        <pc:spChg chg="add">
          <ac:chgData name="Dong Ye" userId="11955cfe-926f-4637-a1db-b5f3c7e55ec8" providerId="ADAL" clId="{C538A337-C323-408B-89F9-ECA4D55ABA84}" dt="2023-02-16T10:17:51.579" v="278" actId="26606"/>
          <ac:spMkLst>
            <pc:docMk/>
            <pc:sldMk cId="1119065010" sldId="279"/>
            <ac:spMk id="35" creationId="{6C22FCAC-D7EC-4A52-B153-FF761E2235B3}"/>
          </ac:spMkLst>
        </pc:spChg>
        <pc:grpChg chg="add">
          <ac:chgData name="Dong Ye" userId="11955cfe-926f-4637-a1db-b5f3c7e55ec8" providerId="ADAL" clId="{C538A337-C323-408B-89F9-ECA4D55ABA84}" dt="2023-02-16T10:17:51.579" v="278" actId="26606"/>
          <ac:grpSpMkLst>
            <pc:docMk/>
            <pc:sldMk cId="1119065010" sldId="279"/>
            <ac:grpSpMk id="21" creationId="{3F6D81C7-B083-478E-82FE-089A8CB72EB8}"/>
          </ac:grpSpMkLst>
        </pc:grpChg>
        <pc:picChg chg="add mod">
          <ac:chgData name="Dong Ye" userId="11955cfe-926f-4637-a1db-b5f3c7e55ec8" providerId="ADAL" clId="{C538A337-C323-408B-89F9-ECA4D55ABA84}" dt="2023-02-16T10:17:51.579" v="278" actId="26606"/>
          <ac:picMkLst>
            <pc:docMk/>
            <pc:sldMk cId="1119065010" sldId="279"/>
            <ac:picMk id="16" creationId="{C8AB37C6-35F1-1D2B-9078-7E70FDFD073A}"/>
          </ac:picMkLst>
        </pc:picChg>
        <pc:cxnChg chg="add">
          <ac:chgData name="Dong Ye" userId="11955cfe-926f-4637-a1db-b5f3c7e55ec8" providerId="ADAL" clId="{C538A337-C323-408B-89F9-ECA4D55ABA84}" dt="2023-02-16T10:17:51.579" v="278" actId="26606"/>
          <ac:cxnSpMkLst>
            <pc:docMk/>
            <pc:sldMk cId="1119065010" sldId="279"/>
            <ac:cxnSpMk id="27" creationId="{F06B54F2-CD11-4359-A7D6-DA7C76C091A6}"/>
          </ac:cxnSpMkLst>
        </pc:cxnChg>
      </pc:sldChg>
      <pc:sldChg chg="addSp delSp modSp add mod modClrScheme delAnim modAnim chgLayout">
        <pc:chgData name="Dong Ye" userId="11955cfe-926f-4637-a1db-b5f3c7e55ec8" providerId="ADAL" clId="{C538A337-C323-408B-89F9-ECA4D55ABA84}" dt="2023-02-16T10:32:12.307" v="347" actId="1076"/>
        <pc:sldMkLst>
          <pc:docMk/>
          <pc:sldMk cId="3271608674" sldId="280"/>
        </pc:sldMkLst>
        <pc:spChg chg="add del mod ord">
          <ac:chgData name="Dong Ye" userId="11955cfe-926f-4637-a1db-b5f3c7e55ec8" providerId="ADAL" clId="{C538A337-C323-408B-89F9-ECA4D55ABA84}" dt="2023-02-16T10:30:13.527" v="328" actId="700"/>
          <ac:spMkLst>
            <pc:docMk/>
            <pc:sldMk cId="3271608674" sldId="280"/>
            <ac:spMk id="4" creationId="{5A7223F7-1891-7D7E-5864-01FA45810B45}"/>
          </ac:spMkLst>
        </pc:spChg>
        <pc:spChg chg="add del mod ord">
          <ac:chgData name="Dong Ye" userId="11955cfe-926f-4637-a1db-b5f3c7e55ec8" providerId="ADAL" clId="{C538A337-C323-408B-89F9-ECA4D55ABA84}" dt="2023-02-16T10:30:24.892" v="330" actId="478"/>
          <ac:spMkLst>
            <pc:docMk/>
            <pc:sldMk cId="3271608674" sldId="280"/>
            <ac:spMk id="5" creationId="{81088AF0-EB64-9C20-894F-1F328B024423}"/>
          </ac:spMkLst>
        </pc:spChg>
        <pc:spChg chg="mod ord">
          <ac:chgData name="Dong Ye" userId="11955cfe-926f-4637-a1db-b5f3c7e55ec8" providerId="ADAL" clId="{C538A337-C323-408B-89F9-ECA4D55ABA84}" dt="2023-02-16T10:30:21.511" v="329" actId="255"/>
          <ac:spMkLst>
            <pc:docMk/>
            <pc:sldMk cId="3271608674" sldId="280"/>
            <ac:spMk id="190" creationId="{00000000-0000-0000-0000-000000000000}"/>
          </ac:spMkLst>
        </pc:spChg>
        <pc:spChg chg="del">
          <ac:chgData name="Dong Ye" userId="11955cfe-926f-4637-a1db-b5f3c7e55ec8" providerId="ADAL" clId="{C538A337-C323-408B-89F9-ECA4D55ABA84}" dt="2023-02-16T10:30:07.644" v="327" actId="478"/>
          <ac:spMkLst>
            <pc:docMk/>
            <pc:sldMk cId="3271608674" sldId="280"/>
            <ac:spMk id="191" creationId="{00000000-0000-0000-0000-000000000000}"/>
          </ac:spMkLst>
        </pc:spChg>
        <pc:spChg chg="mod">
          <ac:chgData name="Dong Ye" userId="11955cfe-926f-4637-a1db-b5f3c7e55ec8" providerId="ADAL" clId="{C538A337-C323-408B-89F9-ECA4D55ABA84}" dt="2023-02-16T10:30:36.212" v="333" actId="1076"/>
          <ac:spMkLst>
            <pc:docMk/>
            <pc:sldMk cId="3271608674" sldId="280"/>
            <ac:spMk id="194" creationId="{00000000-0000-0000-0000-000000000000}"/>
          </ac:spMkLst>
        </pc:spChg>
        <pc:spChg chg="mod">
          <ac:chgData name="Dong Ye" userId="11955cfe-926f-4637-a1db-b5f3c7e55ec8" providerId="ADAL" clId="{C538A337-C323-408B-89F9-ECA4D55ABA84}" dt="2023-02-16T10:30:44.841" v="335" actId="14100"/>
          <ac:spMkLst>
            <pc:docMk/>
            <pc:sldMk cId="3271608674" sldId="280"/>
            <ac:spMk id="197" creationId="{00000000-0000-0000-0000-000000000000}"/>
          </ac:spMkLst>
        </pc:spChg>
        <pc:spChg chg="mod">
          <ac:chgData name="Dong Ye" userId="11955cfe-926f-4637-a1db-b5f3c7e55ec8" providerId="ADAL" clId="{C538A337-C323-408B-89F9-ECA4D55ABA84}" dt="2023-02-16T10:30:48.075" v="336" actId="1076"/>
          <ac:spMkLst>
            <pc:docMk/>
            <pc:sldMk cId="3271608674" sldId="280"/>
            <ac:spMk id="198" creationId="{00000000-0000-0000-0000-000000000000}"/>
          </ac:spMkLst>
        </pc:spChg>
        <pc:spChg chg="mod topLvl">
          <ac:chgData name="Dong Ye" userId="11955cfe-926f-4637-a1db-b5f3c7e55ec8" providerId="ADAL" clId="{C538A337-C323-408B-89F9-ECA4D55ABA84}" dt="2023-02-16T10:31:50.452" v="344" actId="1076"/>
          <ac:spMkLst>
            <pc:docMk/>
            <pc:sldMk cId="3271608674" sldId="280"/>
            <ac:spMk id="200" creationId="{00000000-0000-0000-0000-000000000000}"/>
          </ac:spMkLst>
        </pc:spChg>
        <pc:spChg chg="mod topLvl">
          <ac:chgData name="Dong Ye" userId="11955cfe-926f-4637-a1db-b5f3c7e55ec8" providerId="ADAL" clId="{C538A337-C323-408B-89F9-ECA4D55ABA84}" dt="2023-02-16T10:31:57.740" v="345" actId="1076"/>
          <ac:spMkLst>
            <pc:docMk/>
            <pc:sldMk cId="3271608674" sldId="280"/>
            <ac:spMk id="201" creationId="{00000000-0000-0000-0000-000000000000}"/>
          </ac:spMkLst>
        </pc:spChg>
        <pc:spChg chg="mod">
          <ac:chgData name="Dong Ye" userId="11955cfe-926f-4637-a1db-b5f3c7e55ec8" providerId="ADAL" clId="{C538A337-C323-408B-89F9-ECA4D55ABA84}" dt="2023-02-16T10:32:12.307" v="347" actId="1076"/>
          <ac:spMkLst>
            <pc:docMk/>
            <pc:sldMk cId="3271608674" sldId="280"/>
            <ac:spMk id="202" creationId="{00000000-0000-0000-0000-000000000000}"/>
          </ac:spMkLst>
        </pc:spChg>
        <pc:grpChg chg="mod">
          <ac:chgData name="Dong Ye" userId="11955cfe-926f-4637-a1db-b5f3c7e55ec8" providerId="ADAL" clId="{C538A337-C323-408B-89F9-ECA4D55ABA84}" dt="2023-02-16T10:32:06.526" v="346" actId="1076"/>
          <ac:grpSpMkLst>
            <pc:docMk/>
            <pc:sldMk cId="3271608674" sldId="280"/>
            <ac:grpSpMk id="2" creationId="{9A0AD4AE-522F-C365-C338-16BCFB5C0652}"/>
          </ac:grpSpMkLst>
        </pc:grpChg>
        <pc:grpChg chg="del mod">
          <ac:chgData name="Dong Ye" userId="11955cfe-926f-4637-a1db-b5f3c7e55ec8" providerId="ADAL" clId="{C538A337-C323-408B-89F9-ECA4D55ABA84}" dt="2023-02-16T10:31:15.611" v="338" actId="165"/>
          <ac:grpSpMkLst>
            <pc:docMk/>
            <pc:sldMk cId="3271608674" sldId="280"/>
            <ac:grpSpMk id="199" creationId="{00000000-0000-0000-0000-000000000000}"/>
          </ac:grpSpMkLst>
        </pc:grpChg>
      </pc:sldChg>
      <pc:sldChg chg="modSp add mod">
        <pc:chgData name="Dong Ye" userId="11955cfe-926f-4637-a1db-b5f3c7e55ec8" providerId="ADAL" clId="{C538A337-C323-408B-89F9-ECA4D55ABA84}" dt="2023-02-16T10:33:12.818" v="352" actId="108"/>
        <pc:sldMkLst>
          <pc:docMk/>
          <pc:sldMk cId="4139136489" sldId="281"/>
        </pc:sldMkLst>
        <pc:spChg chg="mod">
          <ac:chgData name="Dong Ye" userId="11955cfe-926f-4637-a1db-b5f3c7e55ec8" providerId="ADAL" clId="{C538A337-C323-408B-89F9-ECA4D55ABA84}" dt="2023-02-16T10:33:12.818" v="352" actId="108"/>
          <ac:spMkLst>
            <pc:docMk/>
            <pc:sldMk cId="4139136489" sldId="281"/>
            <ac:spMk id="3" creationId="{5C0AE475-25F6-7923-1C3A-F9E438497BBB}"/>
          </ac:spMkLst>
        </pc:spChg>
      </pc:sldChg>
      <pc:sldChg chg="add del">
        <pc:chgData name="Dong Ye" userId="11955cfe-926f-4637-a1db-b5f3c7e55ec8" providerId="ADAL" clId="{C538A337-C323-408B-89F9-ECA4D55ABA84}" dt="2023-02-16T10:40:44.759" v="379" actId="47"/>
        <pc:sldMkLst>
          <pc:docMk/>
          <pc:sldMk cId="0" sldId="282"/>
        </pc:sldMkLst>
      </pc:sldChg>
      <pc:sldChg chg="add del">
        <pc:chgData name="Dong Ye" userId="11955cfe-926f-4637-a1db-b5f3c7e55ec8" providerId="ADAL" clId="{C538A337-C323-408B-89F9-ECA4D55ABA84}" dt="2023-02-16T10:40:51.064" v="381" actId="47"/>
        <pc:sldMkLst>
          <pc:docMk/>
          <pc:sldMk cId="0" sldId="283"/>
        </pc:sldMkLst>
      </pc:sldChg>
      <pc:sldChg chg="addSp delSp modSp add mod modClrScheme chgLayout">
        <pc:chgData name="Dong Ye" userId="11955cfe-926f-4637-a1db-b5f3c7e55ec8" providerId="ADAL" clId="{C538A337-C323-408B-89F9-ECA4D55ABA84}" dt="2023-02-16T10:42:14.374" v="386" actId="478"/>
        <pc:sldMkLst>
          <pc:docMk/>
          <pc:sldMk cId="664839996" sldId="284"/>
        </pc:sldMkLst>
        <pc:spChg chg="add del mod ord">
          <ac:chgData name="Dong Ye" userId="11955cfe-926f-4637-a1db-b5f3c7e55ec8" providerId="ADAL" clId="{C538A337-C323-408B-89F9-ECA4D55ABA84}" dt="2023-02-16T10:42:14.374" v="386" actId="478"/>
          <ac:spMkLst>
            <pc:docMk/>
            <pc:sldMk cId="664839996" sldId="284"/>
            <ac:spMk id="2" creationId="{A9F0131C-E7DE-9D4F-7031-16F0138C6195}"/>
          </ac:spMkLst>
        </pc:spChg>
        <pc:spChg chg="mod ord">
          <ac:chgData name="Dong Ye" userId="11955cfe-926f-4637-a1db-b5f3c7e55ec8" providerId="ADAL" clId="{C538A337-C323-408B-89F9-ECA4D55ABA84}" dt="2023-02-16T10:42:10.290" v="385" actId="207"/>
          <ac:spMkLst>
            <pc:docMk/>
            <pc:sldMk cId="664839996" sldId="284"/>
            <ac:spMk id="4" creationId="{00000000-0000-0000-0000-000000000000}"/>
          </ac:spMkLst>
        </pc:spChg>
      </pc:sldChg>
      <pc:sldChg chg="modSp add mod">
        <pc:chgData name="Dong Ye" userId="11955cfe-926f-4637-a1db-b5f3c7e55ec8" providerId="ADAL" clId="{C538A337-C323-408B-89F9-ECA4D55ABA84}" dt="2023-02-16T10:45:37.027" v="412" actId="1076"/>
        <pc:sldMkLst>
          <pc:docMk/>
          <pc:sldMk cId="0" sldId="285"/>
        </pc:sldMkLst>
        <pc:spChg chg="mod">
          <ac:chgData name="Dong Ye" userId="11955cfe-926f-4637-a1db-b5f3c7e55ec8" providerId="ADAL" clId="{C538A337-C323-408B-89F9-ECA4D55ABA84}" dt="2023-02-16T10:45:37.027" v="412" actId="1076"/>
          <ac:spMkLst>
            <pc:docMk/>
            <pc:sldMk cId="0" sldId="285"/>
            <ac:spMk id="287" creationId="{00000000-0000-0000-0000-000000000000}"/>
          </ac:spMkLst>
        </pc:spChg>
        <pc:spChg chg="mod">
          <ac:chgData name="Dong Ye" userId="11955cfe-926f-4637-a1db-b5f3c7e55ec8" providerId="ADAL" clId="{C538A337-C323-408B-89F9-ECA4D55ABA84}" dt="2023-02-16T10:43:51.836" v="398" actId="1076"/>
          <ac:spMkLst>
            <pc:docMk/>
            <pc:sldMk cId="0" sldId="285"/>
            <ac:spMk id="288" creationId="{00000000-0000-0000-0000-000000000000}"/>
          </ac:spMkLst>
        </pc:spChg>
        <pc:spChg chg="mod">
          <ac:chgData name="Dong Ye" userId="11955cfe-926f-4637-a1db-b5f3c7e55ec8" providerId="ADAL" clId="{C538A337-C323-408B-89F9-ECA4D55ABA84}" dt="2023-02-16T10:45:15.620" v="410" actId="14100"/>
          <ac:spMkLst>
            <pc:docMk/>
            <pc:sldMk cId="0" sldId="285"/>
            <ac:spMk id="289" creationId="{00000000-0000-0000-0000-000000000000}"/>
          </ac:spMkLst>
        </pc:spChg>
      </pc:sldChg>
      <pc:sldChg chg="modSp add mod">
        <pc:chgData name="Dong Ye" userId="11955cfe-926f-4637-a1db-b5f3c7e55ec8" providerId="ADAL" clId="{C538A337-C323-408B-89F9-ECA4D55ABA84}" dt="2023-02-16T10:53:36.359" v="432" actId="1076"/>
        <pc:sldMkLst>
          <pc:docMk/>
          <pc:sldMk cId="0" sldId="286"/>
        </pc:sldMkLst>
        <pc:spChg chg="mod">
          <ac:chgData name="Dong Ye" userId="11955cfe-926f-4637-a1db-b5f3c7e55ec8" providerId="ADAL" clId="{C538A337-C323-408B-89F9-ECA4D55ABA84}" dt="2023-02-16T10:53:15.227" v="429" actId="1076"/>
          <ac:spMkLst>
            <pc:docMk/>
            <pc:sldMk cId="0" sldId="286"/>
            <ac:spMk id="294" creationId="{00000000-0000-0000-0000-000000000000}"/>
          </ac:spMkLst>
        </pc:spChg>
        <pc:spChg chg="mod">
          <ac:chgData name="Dong Ye" userId="11955cfe-926f-4637-a1db-b5f3c7e55ec8" providerId="ADAL" clId="{C538A337-C323-408B-89F9-ECA4D55ABA84}" dt="2023-02-16T10:53:36.359" v="432" actId="1076"/>
          <ac:spMkLst>
            <pc:docMk/>
            <pc:sldMk cId="0" sldId="286"/>
            <ac:spMk id="295" creationId="{00000000-0000-0000-0000-000000000000}"/>
          </ac:spMkLst>
        </pc:spChg>
        <pc:spChg chg="mod">
          <ac:chgData name="Dong Ye" userId="11955cfe-926f-4637-a1db-b5f3c7e55ec8" providerId="ADAL" clId="{C538A337-C323-408B-89F9-ECA4D55ABA84}" dt="2023-02-16T10:53:08.145" v="427" actId="2711"/>
          <ac:spMkLst>
            <pc:docMk/>
            <pc:sldMk cId="0" sldId="286"/>
            <ac:spMk id="296" creationId="{00000000-0000-0000-0000-000000000000}"/>
          </ac:spMkLst>
        </pc:spChg>
      </pc:sldChg>
      <pc:sldChg chg="modSp add mod">
        <pc:chgData name="Dong Ye" userId="11955cfe-926f-4637-a1db-b5f3c7e55ec8" providerId="ADAL" clId="{C538A337-C323-408B-89F9-ECA4D55ABA84}" dt="2023-02-16T10:59:20.892" v="470" actId="20577"/>
        <pc:sldMkLst>
          <pc:docMk/>
          <pc:sldMk cId="0" sldId="287"/>
        </pc:sldMkLst>
        <pc:spChg chg="mod">
          <ac:chgData name="Dong Ye" userId="11955cfe-926f-4637-a1db-b5f3c7e55ec8" providerId="ADAL" clId="{C538A337-C323-408B-89F9-ECA4D55ABA84}" dt="2023-02-16T10:58:15.655" v="460" actId="2711"/>
          <ac:spMkLst>
            <pc:docMk/>
            <pc:sldMk cId="0" sldId="287"/>
            <ac:spMk id="308" creationId="{00000000-0000-0000-0000-000000000000}"/>
          </ac:spMkLst>
        </pc:spChg>
        <pc:spChg chg="mod">
          <ac:chgData name="Dong Ye" userId="11955cfe-926f-4637-a1db-b5f3c7e55ec8" providerId="ADAL" clId="{C538A337-C323-408B-89F9-ECA4D55ABA84}" dt="2023-02-16T10:59:20.892" v="470" actId="20577"/>
          <ac:spMkLst>
            <pc:docMk/>
            <pc:sldMk cId="0" sldId="287"/>
            <ac:spMk id="309" creationId="{00000000-0000-0000-0000-000000000000}"/>
          </ac:spMkLst>
        </pc:spChg>
        <pc:spChg chg="mod">
          <ac:chgData name="Dong Ye" userId="11955cfe-926f-4637-a1db-b5f3c7e55ec8" providerId="ADAL" clId="{C538A337-C323-408B-89F9-ECA4D55ABA84}" dt="2023-02-16T10:59:05.661" v="467" actId="1076"/>
          <ac:spMkLst>
            <pc:docMk/>
            <pc:sldMk cId="0" sldId="287"/>
            <ac:spMk id="310" creationId="{00000000-0000-0000-0000-000000000000}"/>
          </ac:spMkLst>
        </pc:spChg>
      </pc:sldChg>
      <pc:sldChg chg="new">
        <pc:chgData name="Dong Ye" userId="11955cfe-926f-4637-a1db-b5f3c7e55ec8" providerId="ADAL" clId="{C538A337-C323-408B-89F9-ECA4D55ABA84}" dt="2023-02-16T10:59:30.098" v="471" actId="680"/>
        <pc:sldMkLst>
          <pc:docMk/>
          <pc:sldMk cId="880854448" sldId="288"/>
        </pc:sldMkLst>
      </pc:sldChg>
      <pc:sldChg chg="add del">
        <pc:chgData name="Dong Ye" userId="11955cfe-926f-4637-a1db-b5f3c7e55ec8" providerId="ADAL" clId="{C538A337-C323-408B-89F9-ECA4D55ABA84}" dt="2023-02-16T10:57:22.819" v="451" actId="47"/>
        <pc:sldMkLst>
          <pc:docMk/>
          <pc:sldMk cId="0" sldId="289"/>
        </pc:sldMkLst>
      </pc:sldChg>
      <pc:sldChg chg="add del">
        <pc:chgData name="Dong Ye" userId="11955cfe-926f-4637-a1db-b5f3c7e55ec8" providerId="ADAL" clId="{C538A337-C323-408B-89F9-ECA4D55ABA84}" dt="2023-02-16T10:57:29.157" v="453" actId="47"/>
        <pc:sldMkLst>
          <pc:docMk/>
          <pc:sldMk cId="0" sldId="290"/>
        </pc:sldMkLst>
      </pc:sldChg>
      <pc:sldChg chg="add del">
        <pc:chgData name="Dong Ye" userId="11955cfe-926f-4637-a1db-b5f3c7e55ec8" providerId="ADAL" clId="{C538A337-C323-408B-89F9-ECA4D55ABA84}" dt="2023-02-16T10:57:32.740" v="454" actId="47"/>
        <pc:sldMkLst>
          <pc:docMk/>
          <pc:sldMk cId="0" sldId="291"/>
        </pc:sldMkLst>
      </pc:sldChg>
      <pc:sldChg chg="add del">
        <pc:chgData name="Dong Ye" userId="11955cfe-926f-4637-a1db-b5f3c7e55ec8" providerId="ADAL" clId="{C538A337-C323-408B-89F9-ECA4D55ABA84}" dt="2023-02-16T10:47:02.868" v="416" actId="47"/>
        <pc:sldMkLst>
          <pc:docMk/>
          <pc:sldMk cId="0" sldId="292"/>
        </pc:sldMkLst>
      </pc:sldChg>
      <pc:sldChg chg="add del">
        <pc:chgData name="Dong Ye" userId="11955cfe-926f-4637-a1db-b5f3c7e55ec8" providerId="ADAL" clId="{C538A337-C323-408B-89F9-ECA4D55ABA84}" dt="2023-02-16T10:46:53.464" v="415" actId="47"/>
        <pc:sldMkLst>
          <pc:docMk/>
          <pc:sldMk cId="0" sldId="293"/>
        </pc:sldMkLst>
      </pc:sldChg>
      <pc:sldChg chg="add del">
        <pc:chgData name="Dong Ye" userId="11955cfe-926f-4637-a1db-b5f3c7e55ec8" providerId="ADAL" clId="{C538A337-C323-408B-89F9-ECA4D55ABA84}" dt="2023-02-16T10:46:49.151" v="414" actId="47"/>
        <pc:sldMkLst>
          <pc:docMk/>
          <pc:sldMk cId="0" sldId="294"/>
        </pc:sldMkLst>
      </pc:sldChg>
      <pc:sldChg chg="add del">
        <pc:chgData name="Dong Ye" userId="11955cfe-926f-4637-a1db-b5f3c7e55ec8" providerId="ADAL" clId="{C538A337-C323-408B-89F9-ECA4D55ABA84}" dt="2023-02-16T10:46:47.570" v="413" actId="47"/>
        <pc:sldMkLst>
          <pc:docMk/>
          <pc:sldMk cId="0" sldId="295"/>
        </pc:sldMkLst>
      </pc:sldChg>
      <pc:sldMasterChg chg="del delSldLayout">
        <pc:chgData name="Dong Ye" userId="11955cfe-926f-4637-a1db-b5f3c7e55ec8" providerId="ADAL" clId="{C538A337-C323-408B-89F9-ECA4D55ABA84}" dt="2023-02-16T09:47:47.609" v="12" actId="700"/>
        <pc:sldMasterMkLst>
          <pc:docMk/>
          <pc:sldMasterMk cId="0" sldId="2147483665"/>
        </pc:sldMasterMkLst>
        <pc:sldLayoutChg chg="del">
          <pc:chgData name="Dong Ye" userId="11955cfe-926f-4637-a1db-b5f3c7e55ec8" providerId="ADAL" clId="{C538A337-C323-408B-89F9-ECA4D55ABA84}" dt="2023-02-16T09:47:47.609" v="12" actId="700"/>
          <pc:sldLayoutMkLst>
            <pc:docMk/>
            <pc:sldMasterMk cId="0" sldId="2147483665"/>
            <pc:sldLayoutMk cId="0" sldId="2147483648"/>
          </pc:sldLayoutMkLst>
        </pc:sldLayoutChg>
        <pc:sldLayoutChg chg="del">
          <pc:chgData name="Dong Ye" userId="11955cfe-926f-4637-a1db-b5f3c7e55ec8" providerId="ADAL" clId="{C538A337-C323-408B-89F9-ECA4D55ABA84}" dt="2023-02-16T09:47:47.609" v="12" actId="700"/>
          <pc:sldLayoutMkLst>
            <pc:docMk/>
            <pc:sldMasterMk cId="0" sldId="2147483665"/>
            <pc:sldLayoutMk cId="0" sldId="2147483649"/>
          </pc:sldLayoutMkLst>
        </pc:sldLayoutChg>
        <pc:sldLayoutChg chg="del">
          <pc:chgData name="Dong Ye" userId="11955cfe-926f-4637-a1db-b5f3c7e55ec8" providerId="ADAL" clId="{C538A337-C323-408B-89F9-ECA4D55ABA84}" dt="2023-02-16T09:47:47.609" v="12" actId="700"/>
          <pc:sldLayoutMkLst>
            <pc:docMk/>
            <pc:sldMasterMk cId="0" sldId="2147483665"/>
            <pc:sldLayoutMk cId="0" sldId="2147483650"/>
          </pc:sldLayoutMkLst>
        </pc:sldLayoutChg>
        <pc:sldLayoutChg chg="del">
          <pc:chgData name="Dong Ye" userId="11955cfe-926f-4637-a1db-b5f3c7e55ec8" providerId="ADAL" clId="{C538A337-C323-408B-89F9-ECA4D55ABA84}" dt="2023-02-16T09:47:47.609" v="12" actId="700"/>
          <pc:sldLayoutMkLst>
            <pc:docMk/>
            <pc:sldMasterMk cId="0" sldId="2147483665"/>
            <pc:sldLayoutMk cId="0" sldId="2147483651"/>
          </pc:sldLayoutMkLst>
        </pc:sldLayoutChg>
        <pc:sldLayoutChg chg="del">
          <pc:chgData name="Dong Ye" userId="11955cfe-926f-4637-a1db-b5f3c7e55ec8" providerId="ADAL" clId="{C538A337-C323-408B-89F9-ECA4D55ABA84}" dt="2023-02-16T09:47:47.609" v="12" actId="700"/>
          <pc:sldLayoutMkLst>
            <pc:docMk/>
            <pc:sldMasterMk cId="0" sldId="2147483665"/>
            <pc:sldLayoutMk cId="0" sldId="2147483652"/>
          </pc:sldLayoutMkLst>
        </pc:sldLayoutChg>
        <pc:sldLayoutChg chg="del">
          <pc:chgData name="Dong Ye" userId="11955cfe-926f-4637-a1db-b5f3c7e55ec8" providerId="ADAL" clId="{C538A337-C323-408B-89F9-ECA4D55ABA84}" dt="2023-02-16T09:47:47.609" v="12" actId="700"/>
          <pc:sldLayoutMkLst>
            <pc:docMk/>
            <pc:sldMasterMk cId="0" sldId="2147483665"/>
            <pc:sldLayoutMk cId="0" sldId="2147483653"/>
          </pc:sldLayoutMkLst>
        </pc:sldLayoutChg>
        <pc:sldLayoutChg chg="del">
          <pc:chgData name="Dong Ye" userId="11955cfe-926f-4637-a1db-b5f3c7e55ec8" providerId="ADAL" clId="{C538A337-C323-408B-89F9-ECA4D55ABA84}" dt="2023-02-16T09:47:47.609" v="12" actId="700"/>
          <pc:sldLayoutMkLst>
            <pc:docMk/>
            <pc:sldMasterMk cId="0" sldId="2147483665"/>
            <pc:sldLayoutMk cId="0" sldId="2147483654"/>
          </pc:sldLayoutMkLst>
        </pc:sldLayoutChg>
        <pc:sldLayoutChg chg="del">
          <pc:chgData name="Dong Ye" userId="11955cfe-926f-4637-a1db-b5f3c7e55ec8" providerId="ADAL" clId="{C538A337-C323-408B-89F9-ECA4D55ABA84}" dt="2023-02-16T09:47:47.609" v="12" actId="700"/>
          <pc:sldLayoutMkLst>
            <pc:docMk/>
            <pc:sldMasterMk cId="0" sldId="2147483665"/>
            <pc:sldLayoutMk cId="0" sldId="2147483655"/>
          </pc:sldLayoutMkLst>
        </pc:sldLayoutChg>
        <pc:sldLayoutChg chg="del">
          <pc:chgData name="Dong Ye" userId="11955cfe-926f-4637-a1db-b5f3c7e55ec8" providerId="ADAL" clId="{C538A337-C323-408B-89F9-ECA4D55ABA84}" dt="2023-02-16T09:47:47.609" v="12" actId="700"/>
          <pc:sldLayoutMkLst>
            <pc:docMk/>
            <pc:sldMasterMk cId="0" sldId="2147483665"/>
            <pc:sldLayoutMk cId="0" sldId="2147483656"/>
          </pc:sldLayoutMkLst>
        </pc:sldLayoutChg>
        <pc:sldLayoutChg chg="del">
          <pc:chgData name="Dong Ye" userId="11955cfe-926f-4637-a1db-b5f3c7e55ec8" providerId="ADAL" clId="{C538A337-C323-408B-89F9-ECA4D55ABA84}" dt="2023-02-16T09:47:47.609" v="12" actId="700"/>
          <pc:sldLayoutMkLst>
            <pc:docMk/>
            <pc:sldMasterMk cId="0" sldId="2147483665"/>
            <pc:sldLayoutMk cId="0" sldId="2147483657"/>
          </pc:sldLayoutMkLst>
        </pc:sldLayoutChg>
        <pc:sldLayoutChg chg="del">
          <pc:chgData name="Dong Ye" userId="11955cfe-926f-4637-a1db-b5f3c7e55ec8" providerId="ADAL" clId="{C538A337-C323-408B-89F9-ECA4D55ABA84}" dt="2023-02-16T09:47:47.609" v="12" actId="700"/>
          <pc:sldLayoutMkLst>
            <pc:docMk/>
            <pc:sldMasterMk cId="0" sldId="2147483665"/>
            <pc:sldLayoutMk cId="0" sldId="2147483658"/>
          </pc:sldLayoutMkLst>
        </pc:sldLayoutChg>
      </pc:sldMasterChg>
      <pc:sldMasterChg chg="delSldLayout">
        <pc:chgData name="Dong Ye" userId="11955cfe-926f-4637-a1db-b5f3c7e55ec8" providerId="ADAL" clId="{C538A337-C323-408B-89F9-ECA4D55ABA84}" dt="2023-02-16T10:08:26.683" v="214" actId="47"/>
        <pc:sldMasterMkLst>
          <pc:docMk/>
          <pc:sldMasterMk cId="1826123802" sldId="2147483704"/>
        </pc:sldMasterMkLst>
        <pc:sldLayoutChg chg="del">
          <pc:chgData name="Dong Ye" userId="11955cfe-926f-4637-a1db-b5f3c7e55ec8" providerId="ADAL" clId="{C538A337-C323-408B-89F9-ECA4D55ABA84}" dt="2023-02-16T10:08:26.683" v="214" actId="47"/>
          <pc:sldLayoutMkLst>
            <pc:docMk/>
            <pc:sldMasterMk cId="1826123802" sldId="2147483704"/>
            <pc:sldLayoutMk cId="3794742089" sldId="2147483723"/>
          </pc:sldLayoutMkLst>
        </pc:sldLayoutChg>
      </pc:sldMasterChg>
    </pc:docChg>
  </pc:docChgLst>
  <pc:docChgLst>
    <pc:chgData name="Dong Ye" userId="11955cfe-926f-4637-a1db-b5f3c7e55ec8" providerId="ADAL" clId="{48709F05-3151-4477-BCD8-E673E873CC73}"/>
    <pc:docChg chg="custSel addSld delSld modSld modMainMaster">
      <pc:chgData name="Dong Ye" userId="11955cfe-926f-4637-a1db-b5f3c7e55ec8" providerId="ADAL" clId="{48709F05-3151-4477-BCD8-E673E873CC73}" dt="2023-02-16T07:14:59.220" v="14" actId="47"/>
      <pc:docMkLst>
        <pc:docMk/>
      </pc:docMkLst>
      <pc:sldChg chg="modSp modNotes">
        <pc:chgData name="Dong Ye" userId="11955cfe-926f-4637-a1db-b5f3c7e55ec8" providerId="ADAL" clId="{48709F05-3151-4477-BCD8-E673E873CC73}" dt="2023-02-16T07:14:45.285" v="13"/>
        <pc:sldMkLst>
          <pc:docMk/>
          <pc:sldMk cId="0" sldId="256"/>
        </pc:sldMkLst>
        <pc:spChg chg="mod">
          <ac:chgData name="Dong Ye" userId="11955cfe-926f-4637-a1db-b5f3c7e55ec8" providerId="ADAL" clId="{48709F05-3151-4477-BCD8-E673E873CC73}" dt="2023-02-16T07:14:45.285" v="13"/>
          <ac:spMkLst>
            <pc:docMk/>
            <pc:sldMk cId="0" sldId="256"/>
            <ac:spMk id="82" creationId="{00000000-0000-0000-0000-000000000000}"/>
          </ac:spMkLst>
        </pc:spChg>
        <pc:spChg chg="mod">
          <ac:chgData name="Dong Ye" userId="11955cfe-926f-4637-a1db-b5f3c7e55ec8" providerId="ADAL" clId="{48709F05-3151-4477-BCD8-E673E873CC73}" dt="2023-02-16T07:14:45.285" v="13"/>
          <ac:spMkLst>
            <pc:docMk/>
            <pc:sldMk cId="0" sldId="256"/>
            <ac:spMk id="83" creationId="{00000000-0000-0000-0000-000000000000}"/>
          </ac:spMkLst>
        </pc:spChg>
      </pc:sldChg>
      <pc:sldChg chg="modSp del modNotes">
        <pc:chgData name="Dong Ye" userId="11955cfe-926f-4637-a1db-b5f3c7e55ec8" providerId="ADAL" clId="{48709F05-3151-4477-BCD8-E673E873CC73}" dt="2023-02-16T07:14:59.220" v="14" actId="47"/>
        <pc:sldMkLst>
          <pc:docMk/>
          <pc:sldMk cId="0" sldId="257"/>
        </pc:sldMkLst>
        <pc:spChg chg="mod">
          <ac:chgData name="Dong Ye" userId="11955cfe-926f-4637-a1db-b5f3c7e55ec8" providerId="ADAL" clId="{48709F05-3151-4477-BCD8-E673E873CC73}" dt="2023-02-16T07:14:45.285" v="13"/>
          <ac:spMkLst>
            <pc:docMk/>
            <pc:sldMk cId="0" sldId="257"/>
            <ac:spMk id="90" creationId="{00000000-0000-0000-0000-000000000000}"/>
          </ac:spMkLst>
        </pc:spChg>
      </pc:sldChg>
      <pc:sldChg chg="modSp modNotes">
        <pc:chgData name="Dong Ye" userId="11955cfe-926f-4637-a1db-b5f3c7e55ec8" providerId="ADAL" clId="{48709F05-3151-4477-BCD8-E673E873CC73}" dt="2023-02-16T07:14:45.285" v="13"/>
        <pc:sldMkLst>
          <pc:docMk/>
          <pc:sldMk cId="0" sldId="258"/>
        </pc:sldMkLst>
        <pc:spChg chg="mod">
          <ac:chgData name="Dong Ye" userId="11955cfe-926f-4637-a1db-b5f3c7e55ec8" providerId="ADAL" clId="{48709F05-3151-4477-BCD8-E673E873CC73}" dt="2023-02-16T07:14:45.285" v="13"/>
          <ac:spMkLst>
            <pc:docMk/>
            <pc:sldMk cId="0" sldId="258"/>
            <ac:spMk id="95" creationId="{00000000-0000-0000-0000-000000000000}"/>
          </ac:spMkLst>
        </pc:spChg>
      </pc:sldChg>
      <pc:sldChg chg="modSp modNotes">
        <pc:chgData name="Dong Ye" userId="11955cfe-926f-4637-a1db-b5f3c7e55ec8" providerId="ADAL" clId="{48709F05-3151-4477-BCD8-E673E873CC73}" dt="2023-02-16T07:14:45.285" v="13"/>
        <pc:sldMkLst>
          <pc:docMk/>
          <pc:sldMk cId="0" sldId="259"/>
        </pc:sldMkLst>
        <pc:spChg chg="mod">
          <ac:chgData name="Dong Ye" userId="11955cfe-926f-4637-a1db-b5f3c7e55ec8" providerId="ADAL" clId="{48709F05-3151-4477-BCD8-E673E873CC73}" dt="2023-02-16T07:14:45.285" v="13"/>
          <ac:spMkLst>
            <pc:docMk/>
            <pc:sldMk cId="0" sldId="259"/>
            <ac:spMk id="108" creationId="{00000000-0000-0000-0000-000000000000}"/>
          </ac:spMkLst>
        </pc:spChg>
      </pc:sldChg>
      <pc:sldChg chg="modSp modNotes">
        <pc:chgData name="Dong Ye" userId="11955cfe-926f-4637-a1db-b5f3c7e55ec8" providerId="ADAL" clId="{48709F05-3151-4477-BCD8-E673E873CC73}" dt="2023-02-16T07:14:45.285" v="13"/>
        <pc:sldMkLst>
          <pc:docMk/>
          <pc:sldMk cId="0" sldId="260"/>
        </pc:sldMkLst>
        <pc:spChg chg="mod">
          <ac:chgData name="Dong Ye" userId="11955cfe-926f-4637-a1db-b5f3c7e55ec8" providerId="ADAL" clId="{48709F05-3151-4477-BCD8-E673E873CC73}" dt="2023-02-16T07:14:45.285" v="13"/>
          <ac:spMkLst>
            <pc:docMk/>
            <pc:sldMk cId="0" sldId="260"/>
            <ac:spMk id="114" creationId="{00000000-0000-0000-0000-000000000000}"/>
          </ac:spMkLst>
        </pc:spChg>
      </pc:sldChg>
      <pc:sldChg chg="modSp modNotes">
        <pc:chgData name="Dong Ye" userId="11955cfe-926f-4637-a1db-b5f3c7e55ec8" providerId="ADAL" clId="{48709F05-3151-4477-BCD8-E673E873CC73}" dt="2023-02-16T07:14:45.285" v="13"/>
        <pc:sldMkLst>
          <pc:docMk/>
          <pc:sldMk cId="0" sldId="261"/>
        </pc:sldMkLst>
        <pc:spChg chg="mod">
          <ac:chgData name="Dong Ye" userId="11955cfe-926f-4637-a1db-b5f3c7e55ec8" providerId="ADAL" clId="{48709F05-3151-4477-BCD8-E673E873CC73}" dt="2023-02-16T07:14:45.285" v="13"/>
          <ac:spMkLst>
            <pc:docMk/>
            <pc:sldMk cId="0" sldId="261"/>
            <ac:spMk id="120" creationId="{00000000-0000-0000-0000-000000000000}"/>
          </ac:spMkLst>
        </pc:spChg>
        <pc:spChg chg="mod">
          <ac:chgData name="Dong Ye" userId="11955cfe-926f-4637-a1db-b5f3c7e55ec8" providerId="ADAL" clId="{48709F05-3151-4477-BCD8-E673E873CC73}" dt="2023-02-16T07:14:45.285" v="13"/>
          <ac:spMkLst>
            <pc:docMk/>
            <pc:sldMk cId="0" sldId="261"/>
            <ac:spMk id="121" creationId="{00000000-0000-0000-0000-000000000000}"/>
          </ac:spMkLst>
        </pc:spChg>
      </pc:sldChg>
      <pc:sldChg chg="modSp modNotes">
        <pc:chgData name="Dong Ye" userId="11955cfe-926f-4637-a1db-b5f3c7e55ec8" providerId="ADAL" clId="{48709F05-3151-4477-BCD8-E673E873CC73}" dt="2023-02-16T07:14:45.285" v="13"/>
        <pc:sldMkLst>
          <pc:docMk/>
          <pc:sldMk cId="0" sldId="262"/>
        </pc:sldMkLst>
        <pc:spChg chg="mod">
          <ac:chgData name="Dong Ye" userId="11955cfe-926f-4637-a1db-b5f3c7e55ec8" providerId="ADAL" clId="{48709F05-3151-4477-BCD8-E673E873CC73}" dt="2023-02-16T07:14:45.285" v="13"/>
          <ac:spMkLst>
            <pc:docMk/>
            <pc:sldMk cId="0" sldId="262"/>
            <ac:spMk id="126" creationId="{00000000-0000-0000-0000-000000000000}"/>
          </ac:spMkLst>
        </pc:spChg>
      </pc:sldChg>
      <pc:sldChg chg="modSp modNotes">
        <pc:chgData name="Dong Ye" userId="11955cfe-926f-4637-a1db-b5f3c7e55ec8" providerId="ADAL" clId="{48709F05-3151-4477-BCD8-E673E873CC73}" dt="2023-02-16T07:14:45.285" v="13"/>
        <pc:sldMkLst>
          <pc:docMk/>
          <pc:sldMk cId="0" sldId="263"/>
        </pc:sldMkLst>
        <pc:spChg chg="mod">
          <ac:chgData name="Dong Ye" userId="11955cfe-926f-4637-a1db-b5f3c7e55ec8" providerId="ADAL" clId="{48709F05-3151-4477-BCD8-E673E873CC73}" dt="2023-02-16T07:14:45.285" v="13"/>
          <ac:spMkLst>
            <pc:docMk/>
            <pc:sldMk cId="0" sldId="263"/>
            <ac:spMk id="131" creationId="{00000000-0000-0000-0000-000000000000}"/>
          </ac:spMkLst>
        </pc:spChg>
      </pc:sldChg>
      <pc:sldChg chg="modSp modNotes">
        <pc:chgData name="Dong Ye" userId="11955cfe-926f-4637-a1db-b5f3c7e55ec8" providerId="ADAL" clId="{48709F05-3151-4477-BCD8-E673E873CC73}" dt="2023-02-16T07:14:45.285" v="13"/>
        <pc:sldMkLst>
          <pc:docMk/>
          <pc:sldMk cId="0" sldId="264"/>
        </pc:sldMkLst>
        <pc:spChg chg="mod">
          <ac:chgData name="Dong Ye" userId="11955cfe-926f-4637-a1db-b5f3c7e55ec8" providerId="ADAL" clId="{48709F05-3151-4477-BCD8-E673E873CC73}" dt="2023-02-16T07:14:45.285" v="13"/>
          <ac:spMkLst>
            <pc:docMk/>
            <pc:sldMk cId="0" sldId="264"/>
            <ac:spMk id="145" creationId="{00000000-0000-0000-0000-000000000000}"/>
          </ac:spMkLst>
        </pc:spChg>
      </pc:sldChg>
      <pc:sldChg chg="modSp modNotes">
        <pc:chgData name="Dong Ye" userId="11955cfe-926f-4637-a1db-b5f3c7e55ec8" providerId="ADAL" clId="{48709F05-3151-4477-BCD8-E673E873CC73}" dt="2023-02-16T07:14:45.285" v="13"/>
        <pc:sldMkLst>
          <pc:docMk/>
          <pc:sldMk cId="0" sldId="265"/>
        </pc:sldMkLst>
        <pc:spChg chg="mod">
          <ac:chgData name="Dong Ye" userId="11955cfe-926f-4637-a1db-b5f3c7e55ec8" providerId="ADAL" clId="{48709F05-3151-4477-BCD8-E673E873CC73}" dt="2023-02-16T07:14:45.285" v="13"/>
          <ac:spMkLst>
            <pc:docMk/>
            <pc:sldMk cId="0" sldId="265"/>
            <ac:spMk id="150" creationId="{00000000-0000-0000-0000-000000000000}"/>
          </ac:spMkLst>
        </pc:spChg>
      </pc:sldChg>
      <pc:sldChg chg="modSp modNotes">
        <pc:chgData name="Dong Ye" userId="11955cfe-926f-4637-a1db-b5f3c7e55ec8" providerId="ADAL" clId="{48709F05-3151-4477-BCD8-E673E873CC73}" dt="2023-02-16T07:14:45.285" v="13"/>
        <pc:sldMkLst>
          <pc:docMk/>
          <pc:sldMk cId="0" sldId="266"/>
        </pc:sldMkLst>
        <pc:spChg chg="mod">
          <ac:chgData name="Dong Ye" userId="11955cfe-926f-4637-a1db-b5f3c7e55ec8" providerId="ADAL" clId="{48709F05-3151-4477-BCD8-E673E873CC73}" dt="2023-02-16T07:14:45.285" v="13"/>
          <ac:spMkLst>
            <pc:docMk/>
            <pc:sldMk cId="0" sldId="266"/>
            <ac:spMk id="163" creationId="{00000000-0000-0000-0000-000000000000}"/>
          </ac:spMkLst>
        </pc:spChg>
      </pc:sldChg>
      <pc:sldChg chg="modSp modNotes">
        <pc:chgData name="Dong Ye" userId="11955cfe-926f-4637-a1db-b5f3c7e55ec8" providerId="ADAL" clId="{48709F05-3151-4477-BCD8-E673E873CC73}" dt="2023-02-16T07:14:45.285" v="13"/>
        <pc:sldMkLst>
          <pc:docMk/>
          <pc:sldMk cId="0" sldId="267"/>
        </pc:sldMkLst>
        <pc:spChg chg="mod">
          <ac:chgData name="Dong Ye" userId="11955cfe-926f-4637-a1db-b5f3c7e55ec8" providerId="ADAL" clId="{48709F05-3151-4477-BCD8-E673E873CC73}" dt="2023-02-16T07:14:45.285" v="13"/>
          <ac:spMkLst>
            <pc:docMk/>
            <pc:sldMk cId="0" sldId="267"/>
            <ac:spMk id="179" creationId="{00000000-0000-0000-0000-000000000000}"/>
          </ac:spMkLst>
        </pc:spChg>
        <pc:spChg chg="mod">
          <ac:chgData name="Dong Ye" userId="11955cfe-926f-4637-a1db-b5f3c7e55ec8" providerId="ADAL" clId="{48709F05-3151-4477-BCD8-E673E873CC73}" dt="2023-02-16T07:14:45.285" v="13"/>
          <ac:spMkLst>
            <pc:docMk/>
            <pc:sldMk cId="0" sldId="267"/>
            <ac:spMk id="180" creationId="{00000000-0000-0000-0000-000000000000}"/>
          </ac:spMkLst>
        </pc:spChg>
      </pc:sldChg>
      <pc:sldChg chg="modSp modNotes">
        <pc:chgData name="Dong Ye" userId="11955cfe-926f-4637-a1db-b5f3c7e55ec8" providerId="ADAL" clId="{48709F05-3151-4477-BCD8-E673E873CC73}" dt="2023-02-16T07:14:45.285" v="13"/>
        <pc:sldMkLst>
          <pc:docMk/>
          <pc:sldMk cId="0" sldId="268"/>
        </pc:sldMkLst>
        <pc:spChg chg="mod">
          <ac:chgData name="Dong Ye" userId="11955cfe-926f-4637-a1db-b5f3c7e55ec8" providerId="ADAL" clId="{48709F05-3151-4477-BCD8-E673E873CC73}" dt="2023-02-16T07:14:45.285" v="13"/>
          <ac:spMkLst>
            <pc:docMk/>
            <pc:sldMk cId="0" sldId="268"/>
            <ac:spMk id="185" creationId="{00000000-0000-0000-0000-000000000000}"/>
          </ac:spMkLst>
        </pc:spChg>
      </pc:sldChg>
      <pc:sldChg chg="modSp modNotes">
        <pc:chgData name="Dong Ye" userId="11955cfe-926f-4637-a1db-b5f3c7e55ec8" providerId="ADAL" clId="{48709F05-3151-4477-BCD8-E673E873CC73}" dt="2023-02-16T07:14:45.285" v="13"/>
        <pc:sldMkLst>
          <pc:docMk/>
          <pc:sldMk cId="0" sldId="269"/>
        </pc:sldMkLst>
        <pc:spChg chg="mod">
          <ac:chgData name="Dong Ye" userId="11955cfe-926f-4637-a1db-b5f3c7e55ec8" providerId="ADAL" clId="{48709F05-3151-4477-BCD8-E673E873CC73}" dt="2023-02-16T07:14:45.285" v="13"/>
          <ac:spMkLst>
            <pc:docMk/>
            <pc:sldMk cId="0" sldId="269"/>
            <ac:spMk id="190" creationId="{00000000-0000-0000-0000-000000000000}"/>
          </ac:spMkLst>
        </pc:spChg>
      </pc:sldChg>
      <pc:sldChg chg="modSp modNotes">
        <pc:chgData name="Dong Ye" userId="11955cfe-926f-4637-a1db-b5f3c7e55ec8" providerId="ADAL" clId="{48709F05-3151-4477-BCD8-E673E873CC73}" dt="2023-02-16T07:14:45.285" v="13"/>
        <pc:sldMkLst>
          <pc:docMk/>
          <pc:sldMk cId="0" sldId="270"/>
        </pc:sldMkLst>
        <pc:spChg chg="mod">
          <ac:chgData name="Dong Ye" userId="11955cfe-926f-4637-a1db-b5f3c7e55ec8" providerId="ADAL" clId="{48709F05-3151-4477-BCD8-E673E873CC73}" dt="2023-02-16T07:14:45.285" v="13"/>
          <ac:spMkLst>
            <pc:docMk/>
            <pc:sldMk cId="0" sldId="270"/>
            <ac:spMk id="208" creationId="{00000000-0000-0000-0000-000000000000}"/>
          </ac:spMkLst>
        </pc:spChg>
      </pc:sldChg>
      <pc:sldChg chg="delSp modSp add mod">
        <pc:chgData name="Dong Ye" userId="11955cfe-926f-4637-a1db-b5f3c7e55ec8" providerId="ADAL" clId="{48709F05-3151-4477-BCD8-E673E873CC73}" dt="2023-02-16T07:14:45.285" v="13"/>
        <pc:sldMkLst>
          <pc:docMk/>
          <pc:sldMk cId="1098960338" sldId="271"/>
        </pc:sldMkLst>
        <pc:spChg chg="mod">
          <ac:chgData name="Dong Ye" userId="11955cfe-926f-4637-a1db-b5f3c7e55ec8" providerId="ADAL" clId="{48709F05-3151-4477-BCD8-E673E873CC73}" dt="2023-02-16T07:14:45.285" v="13"/>
          <ac:spMkLst>
            <pc:docMk/>
            <pc:sldMk cId="1098960338" sldId="271"/>
            <ac:spMk id="2" creationId="{CEA0B505-5218-2E0C-F072-9AA708B9BA13}"/>
          </ac:spMkLst>
        </pc:spChg>
        <pc:spChg chg="mod">
          <ac:chgData name="Dong Ye" userId="11955cfe-926f-4637-a1db-b5f3c7e55ec8" providerId="ADAL" clId="{48709F05-3151-4477-BCD8-E673E873CC73}" dt="2023-02-16T07:14:45.285" v="13"/>
          <ac:spMkLst>
            <pc:docMk/>
            <pc:sldMk cId="1098960338" sldId="271"/>
            <ac:spMk id="3" creationId="{3499D939-1897-638B-A1FE-0E5EA0F20EF7}"/>
          </ac:spMkLst>
        </pc:spChg>
        <pc:picChg chg="del">
          <ac:chgData name="Dong Ye" userId="11955cfe-926f-4637-a1db-b5f3c7e55ec8" providerId="ADAL" clId="{48709F05-3151-4477-BCD8-E673E873CC73}" dt="2023-02-16T07:13:29.224" v="4" actId="478"/>
          <ac:picMkLst>
            <pc:docMk/>
            <pc:sldMk cId="1098960338" sldId="271"/>
            <ac:picMk id="4" creationId="{EBE241D2-8B5C-7E98-A698-799AC7B336AE}"/>
          </ac:picMkLst>
        </pc:picChg>
      </pc:sldChg>
      <pc:sldChg chg="delSp modSp add mod">
        <pc:chgData name="Dong Ye" userId="11955cfe-926f-4637-a1db-b5f3c7e55ec8" providerId="ADAL" clId="{48709F05-3151-4477-BCD8-E673E873CC73}" dt="2023-02-16T07:14:45.285" v="13"/>
        <pc:sldMkLst>
          <pc:docMk/>
          <pc:sldMk cId="4036823294" sldId="273"/>
        </pc:sldMkLst>
        <pc:spChg chg="mod">
          <ac:chgData name="Dong Ye" userId="11955cfe-926f-4637-a1db-b5f3c7e55ec8" providerId="ADAL" clId="{48709F05-3151-4477-BCD8-E673E873CC73}" dt="2023-02-16T07:14:45.285" v="13"/>
          <ac:spMkLst>
            <pc:docMk/>
            <pc:sldMk cId="4036823294" sldId="273"/>
            <ac:spMk id="2" creationId="{B0FDD62D-C6A4-F4CB-9F1F-7B2C0240D793}"/>
          </ac:spMkLst>
        </pc:spChg>
        <pc:picChg chg="del mod">
          <ac:chgData name="Dong Ye" userId="11955cfe-926f-4637-a1db-b5f3c7e55ec8" providerId="ADAL" clId="{48709F05-3151-4477-BCD8-E673E873CC73}" dt="2023-02-16T07:14:28.490" v="10" actId="21"/>
          <ac:picMkLst>
            <pc:docMk/>
            <pc:sldMk cId="4036823294" sldId="273"/>
            <ac:picMk id="4" creationId="{D95E597C-B7A5-646F-51AC-F64D2785DA4F}"/>
          </ac:picMkLst>
        </pc:picChg>
      </pc:sldChg>
      <pc:sldMasterChg chg="modSldLayout">
        <pc:chgData name="Dong Ye" userId="11955cfe-926f-4637-a1db-b5f3c7e55ec8" providerId="ADAL" clId="{48709F05-3151-4477-BCD8-E673E873CC73}" dt="2023-02-16T07:14:45.285" v="13"/>
        <pc:sldMasterMkLst>
          <pc:docMk/>
          <pc:sldMasterMk cId="1826123802" sldId="2147483704"/>
        </pc:sldMasterMkLst>
        <pc:sldLayoutChg chg="delSp">
          <pc:chgData name="Dong Ye" userId="11955cfe-926f-4637-a1db-b5f3c7e55ec8" providerId="ADAL" clId="{48709F05-3151-4477-BCD8-E673E873CC73}" dt="2023-02-16T07:14:45.285" v="13"/>
          <pc:sldLayoutMkLst>
            <pc:docMk/>
            <pc:sldMasterMk cId="1826123802" sldId="2147483704"/>
            <pc:sldLayoutMk cId="4151999787" sldId="2147483722"/>
          </pc:sldLayoutMkLst>
          <pc:cxnChg chg="del">
            <ac:chgData name="Dong Ye" userId="11955cfe-926f-4637-a1db-b5f3c7e55ec8" providerId="ADAL" clId="{48709F05-3151-4477-BCD8-E673E873CC73}" dt="2023-02-16T07:14:45.285" v="13"/>
            <ac:cxnSpMkLst>
              <pc:docMk/>
              <pc:sldMasterMk cId="1826123802" sldId="2147483704"/>
              <pc:sldLayoutMk cId="4151999787" sldId="2147483722"/>
              <ac:cxnSpMk id="61" creationId="{00000000-0000-0000-0000-000000000000}"/>
            </ac:cxnSpMkLst>
          </pc:cxnChg>
          <pc:cxnChg chg="del">
            <ac:chgData name="Dong Ye" userId="11955cfe-926f-4637-a1db-b5f3c7e55ec8" providerId="ADAL" clId="{48709F05-3151-4477-BCD8-E673E873CC73}" dt="2023-02-16T07:14:45.285" v="13"/>
            <ac:cxnSpMkLst>
              <pc:docMk/>
              <pc:sldMasterMk cId="1826123802" sldId="2147483704"/>
              <pc:sldLayoutMk cId="4151999787" sldId="2147483722"/>
              <ac:cxnSpMk id="62" creationId="{00000000-0000-0000-0000-000000000000}"/>
            </ac:cxnSpMkLst>
          </pc:cxnChg>
        </pc:sldLayoutChg>
      </pc:sldMasterChg>
    </pc:docChg>
  </pc:docChgLst>
  <pc:docChgLst>
    <pc:chgData name="Dong Ye" userId="11955cfe-926f-4637-a1db-b5f3c7e55ec8" providerId="ADAL" clId="{A52E3E9D-A8E3-4607-9871-79EA6390EE6C}"/>
    <pc:docChg chg="delSld modSld">
      <pc:chgData name="Dong Ye" userId="11955cfe-926f-4637-a1db-b5f3c7e55ec8" providerId="ADAL" clId="{A52E3E9D-A8E3-4607-9871-79EA6390EE6C}" dt="2023-02-16T12:13:20.617" v="7" actId="6549"/>
      <pc:docMkLst>
        <pc:docMk/>
      </pc:docMkLst>
      <pc:sldChg chg="del">
        <pc:chgData name="Dong Ye" userId="11955cfe-926f-4637-a1db-b5f3c7e55ec8" providerId="ADAL" clId="{A52E3E9D-A8E3-4607-9871-79EA6390EE6C}" dt="2023-02-16T12:12:58.715" v="4" actId="47"/>
        <pc:sldMkLst>
          <pc:docMk/>
          <pc:sldMk cId="0" sldId="269"/>
        </pc:sldMkLst>
      </pc:sldChg>
      <pc:sldChg chg="del">
        <pc:chgData name="Dong Ye" userId="11955cfe-926f-4637-a1db-b5f3c7e55ec8" providerId="ADAL" clId="{A52E3E9D-A8E3-4607-9871-79EA6390EE6C}" dt="2023-02-16T12:13:15.395" v="6" actId="47"/>
        <pc:sldMkLst>
          <pc:docMk/>
          <pc:sldMk cId="0" sldId="270"/>
        </pc:sldMkLst>
      </pc:sldChg>
      <pc:sldChg chg="modSp mod">
        <pc:chgData name="Dong Ye" userId="11955cfe-926f-4637-a1db-b5f3c7e55ec8" providerId="ADAL" clId="{A52E3E9D-A8E3-4607-9871-79EA6390EE6C}" dt="2023-02-16T12:12:07.900" v="0" actId="6549"/>
        <pc:sldMkLst>
          <pc:docMk/>
          <pc:sldMk cId="4036823294" sldId="273"/>
        </pc:sldMkLst>
        <pc:spChg chg="mod">
          <ac:chgData name="Dong Ye" userId="11955cfe-926f-4637-a1db-b5f3c7e55ec8" providerId="ADAL" clId="{A52E3E9D-A8E3-4607-9871-79EA6390EE6C}" dt="2023-02-16T12:12:07.900" v="0" actId="6549"/>
          <ac:spMkLst>
            <pc:docMk/>
            <pc:sldMk cId="4036823294" sldId="273"/>
            <ac:spMk id="3" creationId="{5C0AE475-25F6-7923-1C3A-F9E438497BBB}"/>
          </ac:spMkLst>
        </pc:spChg>
      </pc:sldChg>
      <pc:sldChg chg="modSp mod">
        <pc:chgData name="Dong Ye" userId="11955cfe-926f-4637-a1db-b5f3c7e55ec8" providerId="ADAL" clId="{A52E3E9D-A8E3-4607-9871-79EA6390EE6C}" dt="2023-02-16T12:12:38.807" v="2" actId="6549"/>
        <pc:sldMkLst>
          <pc:docMk/>
          <pc:sldMk cId="3063846967" sldId="274"/>
        </pc:sldMkLst>
        <pc:spChg chg="mod">
          <ac:chgData name="Dong Ye" userId="11955cfe-926f-4637-a1db-b5f3c7e55ec8" providerId="ADAL" clId="{A52E3E9D-A8E3-4607-9871-79EA6390EE6C}" dt="2023-02-16T12:12:38.807" v="2" actId="6549"/>
          <ac:spMkLst>
            <pc:docMk/>
            <pc:sldMk cId="3063846967" sldId="274"/>
            <ac:spMk id="3" creationId="{5C0AE475-25F6-7923-1C3A-F9E438497BBB}"/>
          </ac:spMkLst>
        </pc:spChg>
      </pc:sldChg>
      <pc:sldChg chg="modSp mod">
        <pc:chgData name="Dong Ye" userId="11955cfe-926f-4637-a1db-b5f3c7e55ec8" providerId="ADAL" clId="{A52E3E9D-A8E3-4607-9871-79EA6390EE6C}" dt="2023-02-16T12:12:24.519" v="1" actId="6549"/>
        <pc:sldMkLst>
          <pc:docMk/>
          <pc:sldMk cId="690024887" sldId="276"/>
        </pc:sldMkLst>
        <pc:spChg chg="mod">
          <ac:chgData name="Dong Ye" userId="11955cfe-926f-4637-a1db-b5f3c7e55ec8" providerId="ADAL" clId="{A52E3E9D-A8E3-4607-9871-79EA6390EE6C}" dt="2023-02-16T12:12:24.519" v="1" actId="6549"/>
          <ac:spMkLst>
            <pc:docMk/>
            <pc:sldMk cId="690024887" sldId="276"/>
            <ac:spMk id="3" creationId="{5C0AE475-25F6-7923-1C3A-F9E438497BBB}"/>
          </ac:spMkLst>
        </pc:spChg>
      </pc:sldChg>
      <pc:sldChg chg="del">
        <pc:chgData name="Dong Ye" userId="11955cfe-926f-4637-a1db-b5f3c7e55ec8" providerId="ADAL" clId="{A52E3E9D-A8E3-4607-9871-79EA6390EE6C}" dt="2023-02-16T12:12:56.176" v="3" actId="47"/>
        <pc:sldMkLst>
          <pc:docMk/>
          <pc:sldMk cId="464161239" sldId="278"/>
        </pc:sldMkLst>
      </pc:sldChg>
      <pc:sldChg chg="del">
        <pc:chgData name="Dong Ye" userId="11955cfe-926f-4637-a1db-b5f3c7e55ec8" providerId="ADAL" clId="{A52E3E9D-A8E3-4607-9871-79EA6390EE6C}" dt="2023-02-16T12:13:08.859" v="5" actId="47"/>
        <pc:sldMkLst>
          <pc:docMk/>
          <pc:sldMk cId="3271608674" sldId="280"/>
        </pc:sldMkLst>
      </pc:sldChg>
      <pc:sldChg chg="modSp mod">
        <pc:chgData name="Dong Ye" userId="11955cfe-926f-4637-a1db-b5f3c7e55ec8" providerId="ADAL" clId="{A52E3E9D-A8E3-4607-9871-79EA6390EE6C}" dt="2023-02-16T12:13:20.617" v="7" actId="6549"/>
        <pc:sldMkLst>
          <pc:docMk/>
          <pc:sldMk cId="4139136489" sldId="281"/>
        </pc:sldMkLst>
        <pc:spChg chg="mod">
          <ac:chgData name="Dong Ye" userId="11955cfe-926f-4637-a1db-b5f3c7e55ec8" providerId="ADAL" clId="{A52E3E9D-A8E3-4607-9871-79EA6390EE6C}" dt="2023-02-16T12:13:20.617" v="7" actId="6549"/>
          <ac:spMkLst>
            <pc:docMk/>
            <pc:sldMk cId="4139136489" sldId="281"/>
            <ac:spMk id="3" creationId="{5C0AE475-25F6-7923-1C3A-F9E438497BB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0dbfe64d4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0dbfe64d4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3923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6e2744539f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6e2744539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6e2744539f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6e2744539f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0dbfe64d4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0dbfe64d4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2492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4" name="Shape 2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1660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420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2" name="Shape 2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1185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9" name="Shape 2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45702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2700" y="0"/>
            <a:ext cx="9173370" cy="5142161"/>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019299" y="1403349"/>
            <a:ext cx="5111752" cy="1136650"/>
          </a:xfrm>
        </p:spPr>
        <p:txBody>
          <a:bodyPr anchor="b">
            <a:noAutofit/>
          </a:bodyPr>
          <a:lstStyle>
            <a:lvl1pPr algn="ctr">
              <a:defRPr sz="4050">
                <a:effectLst/>
              </a:defRPr>
            </a:lvl1pPr>
          </a:lstStyle>
          <a:p>
            <a:r>
              <a:rPr lang="en-US"/>
              <a:t>Click to edit Master title style</a:t>
            </a:r>
            <a:endParaRPr lang="en-US" dirty="0"/>
          </a:p>
        </p:txBody>
      </p:sp>
      <p:sp>
        <p:nvSpPr>
          <p:cNvPr id="3" name="Subtitle 2"/>
          <p:cNvSpPr>
            <a:spLocks noGrp="1"/>
          </p:cNvSpPr>
          <p:nvPr>
            <p:ph type="subTitle" idx="1"/>
          </p:nvPr>
        </p:nvSpPr>
        <p:spPr>
          <a:xfrm>
            <a:off x="2019299" y="2743198"/>
            <a:ext cx="5111752" cy="990602"/>
          </a:xfrm>
        </p:spPr>
        <p:txBody>
          <a:bodyPr anchor="t">
            <a:normAutofit/>
          </a:bodyPr>
          <a:lstStyle>
            <a:lvl1pPr marL="0" indent="0" algn="ct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987425" y="3778247"/>
            <a:ext cx="673100" cy="209550"/>
          </a:xfrm>
        </p:spPr>
        <p:txBody>
          <a:bodyPr/>
          <a:lstStyle/>
          <a:p>
            <a:fld id="{B61BEF0D-F0BB-DE4B-95CE-6DB70DBA9567}" type="datetimeFigureOut">
              <a:rPr lang="en-US" smtClean="0"/>
              <a:pPr/>
              <a:t>2/16/2023</a:t>
            </a:fld>
            <a:endParaRPr lang="en-US" dirty="0"/>
          </a:p>
        </p:txBody>
      </p:sp>
      <p:sp>
        <p:nvSpPr>
          <p:cNvPr id="5" name="Footer Placeholder 4"/>
          <p:cNvSpPr>
            <a:spLocks noGrp="1"/>
          </p:cNvSpPr>
          <p:nvPr>
            <p:ph type="ftr" sz="quarter" idx="11"/>
          </p:nvPr>
        </p:nvSpPr>
        <p:spPr>
          <a:xfrm>
            <a:off x="2019298" y="3778247"/>
            <a:ext cx="3910976" cy="209550"/>
          </a:xfrm>
        </p:spPr>
        <p:txBody>
          <a:bodyPr/>
          <a:lstStyle/>
          <a:p>
            <a:endParaRPr lang="en-US" dirty="0"/>
          </a:p>
        </p:txBody>
      </p:sp>
      <p:sp>
        <p:nvSpPr>
          <p:cNvPr id="6" name="Slide Number Placeholder 5"/>
          <p:cNvSpPr>
            <a:spLocks noGrp="1"/>
          </p:cNvSpPr>
          <p:nvPr>
            <p:ph type="sldNum" sz="quarter" idx="12"/>
          </p:nvPr>
        </p:nvSpPr>
        <p:spPr>
          <a:xfrm>
            <a:off x="6717676" y="3778247"/>
            <a:ext cx="413375" cy="20955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019299" y="2641598"/>
            <a:ext cx="511175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576776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51" y="3611561"/>
            <a:ext cx="7207250"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1070" y="781050"/>
            <a:ext cx="7579479" cy="2501902"/>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51" y="4036615"/>
            <a:ext cx="7207250"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143982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77901" y="736599"/>
            <a:ext cx="7194549" cy="2216151"/>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7901" y="3257550"/>
            <a:ext cx="7194549"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308209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77800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109" y="2514600"/>
            <a:ext cx="6629402" cy="438150"/>
          </a:xfrm>
        </p:spPr>
        <p:txBody>
          <a:bodyPr anchor="ctr">
            <a:normAutofit/>
          </a:bodyPr>
          <a:lstStyle>
            <a:lvl1pPr marL="0" indent="0" algn="r">
              <a:buFontTx/>
              <a:buNone/>
              <a:defRPr sz="15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971551" y="3257550"/>
            <a:ext cx="7207250"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950200" y="2120903"/>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19" name="Straight Connector 18"/>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292547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71552" y="2481436"/>
            <a:ext cx="7207251" cy="1101600"/>
          </a:xfrm>
        </p:spPr>
        <p:txBody>
          <a:bodyPr anchor="b">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3036"/>
            <a:ext cx="7207251"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351525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68275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971551" y="2729484"/>
            <a:ext cx="7207251" cy="665226"/>
          </a:xfrm>
        </p:spPr>
        <p:txBody>
          <a:bodyPr anchor="b">
            <a:normAutofit/>
          </a:bodyPr>
          <a:lstStyle>
            <a:lvl1pPr marL="0" indent="0" algn="l">
              <a:spcBef>
                <a:spcPts val="0"/>
              </a:spcBef>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1" y="3397250"/>
            <a:ext cx="7207251" cy="10096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3" name="TextBox 12"/>
          <p:cNvSpPr txBox="1"/>
          <p:nvPr/>
        </p:nvSpPr>
        <p:spPr>
          <a:xfrm>
            <a:off x="7950200" y="1949446"/>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26" name="Straight Connector 25"/>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071883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71551" y="736599"/>
            <a:ext cx="7207250" cy="1682751"/>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971551" y="2722626"/>
            <a:ext cx="7207251" cy="630936"/>
          </a:xfrm>
        </p:spPr>
        <p:txBody>
          <a:bodyPr anchor="b">
            <a:normAutofit/>
          </a:bodyPr>
          <a:lstStyle>
            <a:lvl1pPr marL="0" indent="0" algn="l">
              <a:spcBef>
                <a:spcPts val="0"/>
              </a:spcBef>
              <a:buNone/>
              <a:defRPr sz="21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0" y="3352800"/>
            <a:ext cx="7207253" cy="10541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214277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042549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9518" y="736599"/>
            <a:ext cx="1418171" cy="36703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71549" y="736599"/>
            <a:ext cx="5574769" cy="36703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6647918" y="742950"/>
            <a:ext cx="0" cy="36576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9575829"/>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457200" y="205978"/>
            <a:ext cx="6705600" cy="6759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latin typeface="Arial"/>
                <a:ea typeface="Arial"/>
                <a:cs typeface="Arial"/>
                <a:sym typeface="Arial"/>
              </a:defRPr>
            </a:lvl1pPr>
            <a:lvl2pPr lvl="1" algn="l" rtl="0">
              <a:spcBef>
                <a:spcPts val="0"/>
              </a:spcBef>
              <a:spcAft>
                <a:spcPts val="0"/>
              </a:spcAft>
              <a:buSzPts val="3600"/>
              <a:buFont typeface="Arial"/>
              <a:buNone/>
              <a:defRPr sz="3600" b="1">
                <a:solidFill>
                  <a:schemeClr val="dk2"/>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2"/>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2"/>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2"/>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2"/>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2"/>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2"/>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2"/>
                </a:solidFill>
                <a:latin typeface="Arial"/>
                <a:ea typeface="Arial"/>
                <a:cs typeface="Arial"/>
                <a:sym typeface="Arial"/>
              </a:defRPr>
            </a:lvl9pPr>
          </a:lstStyle>
          <a:p>
            <a:endParaRPr/>
          </a:p>
        </p:txBody>
      </p:sp>
      <p:sp>
        <p:nvSpPr>
          <p:cNvPr id="63" name="Google Shape;63;p15"/>
          <p:cNvSpPr txBox="1">
            <a:spLocks noGrp="1"/>
          </p:cNvSpPr>
          <p:nvPr>
            <p:ph type="body" idx="1"/>
          </p:nvPr>
        </p:nvSpPr>
        <p:spPr>
          <a:xfrm>
            <a:off x="457200" y="971550"/>
            <a:ext cx="8229600" cy="3623100"/>
          </a:xfrm>
          <a:prstGeom prst="rect">
            <a:avLst/>
          </a:prstGeom>
          <a:noFill/>
          <a:ln>
            <a:noFill/>
          </a:ln>
        </p:spPr>
        <p:txBody>
          <a:bodyPr spcFirstLastPara="1" wrap="square" lIns="91425" tIns="91425" rIns="91425" bIns="91425" anchor="t" anchorCtr="0">
            <a:noAutofit/>
          </a:bodyPr>
          <a:lstStyle>
            <a:lvl1pPr marL="457200" lvl="0" indent="-381000" rtl="0">
              <a:spcBef>
                <a:spcPts val="480"/>
              </a:spcBef>
              <a:spcAft>
                <a:spcPts val="0"/>
              </a:spcAft>
              <a:buSzPts val="2400"/>
              <a:buChar char="●"/>
              <a:defRPr sz="2400"/>
            </a:lvl1pPr>
            <a:lvl2pPr marL="914400" lvl="1" indent="-381000" rtl="0">
              <a:spcBef>
                <a:spcPts val="0"/>
              </a:spcBef>
              <a:spcAft>
                <a:spcPts val="0"/>
              </a:spcAft>
              <a:buSzPts val="2400"/>
              <a:buChar char="○"/>
              <a:defRPr sz="2400"/>
            </a:lvl2pPr>
            <a:lvl3pPr marL="1371600" lvl="2" indent="-381000" rtl="0">
              <a:spcBef>
                <a:spcPts val="0"/>
              </a:spcBef>
              <a:spcAft>
                <a:spcPts val="0"/>
              </a:spcAft>
              <a:buSzPts val="2400"/>
              <a:buChar char="■"/>
              <a:defRPr sz="24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4151999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305415872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1302" y="1314454"/>
            <a:ext cx="6119016" cy="1366886"/>
          </a:xfrm>
        </p:spPr>
        <p:txBody>
          <a:bodyPr anchor="b">
            <a:normAutofit/>
          </a:bodyPr>
          <a:lstStyle>
            <a:lvl1pPr algn="ctr">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1511300" y="2884539"/>
            <a:ext cx="6119018" cy="715910"/>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509542" y="2782939"/>
            <a:ext cx="612253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718054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73836"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6008"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427346744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1550"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71550"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5503"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35503"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408615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457294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434106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0359" y="1041401"/>
            <a:ext cx="2788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4064001" y="736599"/>
            <a:ext cx="4102100" cy="3670301"/>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70359" y="2273299"/>
            <a:ext cx="2788841" cy="1828803"/>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ltLang="en-US"/>
              <a:t>CIS 391 Fall 2008 </a:t>
            </a:r>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r>
              <a:rPr lang="en-US" altLang="en-US"/>
              <a:t>       </a:t>
            </a:r>
            <a:fld id="{723BD0B5-3E85-4450-8887-1A3C5E59F980}" type="slidenum">
              <a:rPr lang="en-US" altLang="en-US" smtClean="0"/>
              <a:pPr/>
              <a:t>‹#›</a:t>
            </a:fld>
            <a:endParaRPr lang="en-US" altLang="en-US"/>
          </a:p>
        </p:txBody>
      </p:sp>
      <p:cxnSp>
        <p:nvCxnSpPr>
          <p:cNvPr id="16" name="Straight Connector 15"/>
          <p:cNvCxnSpPr/>
          <p:nvPr/>
        </p:nvCxnSpPr>
        <p:spPr>
          <a:xfrm>
            <a:off x="1047127" y="2184400"/>
            <a:ext cx="26358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9250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49" y="1412874"/>
            <a:ext cx="4681362" cy="1028700"/>
          </a:xfrm>
        </p:spPr>
        <p:txBody>
          <a:bodyPr anchor="b">
            <a:normAutofit/>
          </a:bodyPr>
          <a:lstStyle>
            <a:lvl1pPr algn="ctr">
              <a:defRPr sz="21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6071124" y="781050"/>
            <a:ext cx="2297510" cy="35814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49" y="2441574"/>
            <a:ext cx="4681362" cy="1371600"/>
          </a:xfrm>
        </p:spPr>
        <p:txBody>
          <a:bodyPr anchor="t">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179933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1802" y="0"/>
            <a:ext cx="9172472" cy="5142161"/>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971552" y="736600"/>
            <a:ext cx="7200897" cy="9779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71551" y="1917699"/>
            <a:ext cx="7200897" cy="2489202"/>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08126" y="4476750"/>
            <a:ext cx="1200150"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B61BEF0D-F0BB-DE4B-95CE-6DB70DBA9567}" type="datetimeFigureOut">
              <a:rPr lang="en-US" dirty="0"/>
              <a:pPr/>
              <a:t>2/16/2023</a:t>
            </a:fld>
            <a:endParaRPr lang="en-US" dirty="0"/>
          </a:p>
        </p:txBody>
      </p:sp>
      <p:sp>
        <p:nvSpPr>
          <p:cNvPr id="5" name="Footer Placeholder 4"/>
          <p:cNvSpPr>
            <a:spLocks noGrp="1"/>
          </p:cNvSpPr>
          <p:nvPr>
            <p:ph type="ftr" sz="quarter" idx="3"/>
          </p:nvPr>
        </p:nvSpPr>
        <p:spPr>
          <a:xfrm>
            <a:off x="971551" y="4476750"/>
            <a:ext cx="5479425" cy="209550"/>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765426" y="4476750"/>
            <a:ext cx="407023"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26123802"/>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 id="2147483722" r:id="rId18"/>
  </p:sldLayoutIdLst>
  <p:hf sldNum="0" hdr="0" ftr="0" dt="0"/>
  <p:txStyles>
    <p:titleStyle>
      <a:lvl1pPr algn="ctr" defTabSz="342900" rtl="0" eaLnBrk="1" latinLnBrk="0" hangingPunct="1">
        <a:spcBef>
          <a:spcPct val="0"/>
        </a:spcBef>
        <a:buNone/>
        <a:defRPr sz="33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15000"/>
        <a:buFont typeface="Arial"/>
        <a:buChar char="•"/>
        <a:defRPr sz="1350" kern="1200" cap="none">
          <a:solidFill>
            <a:schemeClr val="tx1">
              <a:lumMod val="85000"/>
              <a:lumOff val="1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0B505-5218-2E0C-F072-9AA708B9BA13}"/>
              </a:ext>
            </a:extLst>
          </p:cNvPr>
          <p:cNvSpPr>
            <a:spLocks noGrp="1"/>
          </p:cNvSpPr>
          <p:nvPr>
            <p:ph type="ctrTitle"/>
          </p:nvPr>
        </p:nvSpPr>
        <p:spPr/>
        <p:txBody>
          <a:bodyPr/>
          <a:lstStyle/>
          <a:p>
            <a:r>
              <a:rPr lang="en" sz="3000" dirty="0"/>
              <a:t>Predictive Analytics Foundations</a:t>
            </a:r>
            <a:endParaRPr lang="en-CA" sz="3000" dirty="0"/>
          </a:p>
        </p:txBody>
      </p:sp>
      <p:sp>
        <p:nvSpPr>
          <p:cNvPr id="3" name="Subtitle 2">
            <a:extLst>
              <a:ext uri="{FF2B5EF4-FFF2-40B4-BE49-F238E27FC236}">
                <a16:creationId xmlns:a16="http://schemas.microsoft.com/office/drawing/2014/main" id="{3499D939-1897-638B-A1FE-0E5EA0F20EF7}"/>
              </a:ext>
            </a:extLst>
          </p:cNvPr>
          <p:cNvSpPr>
            <a:spLocks noGrp="1"/>
          </p:cNvSpPr>
          <p:nvPr>
            <p:ph type="subTitle" idx="1"/>
          </p:nvPr>
        </p:nvSpPr>
        <p:spPr/>
        <p:txBody>
          <a:bodyPr/>
          <a:lstStyle/>
          <a:p>
            <a:r>
              <a:rPr lang="en-US" dirty="0"/>
              <a:t>Lecture 4</a:t>
            </a:r>
            <a:endParaRPr lang="en-CA" dirty="0"/>
          </a:p>
        </p:txBody>
      </p:sp>
    </p:spTree>
    <p:extLst>
      <p:ext uri="{BB962C8B-B14F-4D97-AF65-F5344CB8AC3E}">
        <p14:creationId xmlns:p14="http://schemas.microsoft.com/office/powerpoint/2010/main" val="1098960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7E6F3-7EEC-B5C4-7275-959C77EA9E6E}"/>
              </a:ext>
            </a:extLst>
          </p:cNvPr>
          <p:cNvSpPr>
            <a:spLocks noGrp="1"/>
          </p:cNvSpPr>
          <p:nvPr>
            <p:ph type="title"/>
          </p:nvPr>
        </p:nvSpPr>
        <p:spPr/>
        <p:txBody>
          <a:bodyPr/>
          <a:lstStyle/>
          <a:p>
            <a:pPr algn="l"/>
            <a:r>
              <a:rPr lang="en-US" dirty="0"/>
              <a:t>NumPy Basics: Arrays</a:t>
            </a:r>
            <a:endParaRPr lang="en-CA" dirty="0"/>
          </a:p>
        </p:txBody>
      </p:sp>
      <p:sp>
        <p:nvSpPr>
          <p:cNvPr id="3" name="Content Placeholder 2">
            <a:extLst>
              <a:ext uri="{FF2B5EF4-FFF2-40B4-BE49-F238E27FC236}">
                <a16:creationId xmlns:a16="http://schemas.microsoft.com/office/drawing/2014/main" id="{673D03A3-D756-0E4A-E12F-2AF59E234360}"/>
              </a:ext>
            </a:extLst>
          </p:cNvPr>
          <p:cNvSpPr>
            <a:spLocks noGrp="1"/>
          </p:cNvSpPr>
          <p:nvPr>
            <p:ph idx="1"/>
          </p:nvPr>
        </p:nvSpPr>
        <p:spPr/>
        <p:txBody>
          <a:bodyPr>
            <a:normAutofit lnSpcReduction="10000"/>
          </a:bodyPr>
          <a:lstStyle/>
          <a:p>
            <a:r>
              <a:rPr lang="en-US" dirty="0"/>
              <a:t>NumPy is a Python library for numerical computing. NumPy is widely used in scientific computing, data analysis, and machine learning.</a:t>
            </a:r>
          </a:p>
          <a:p>
            <a:endParaRPr lang="en-US" dirty="0"/>
          </a:p>
          <a:p>
            <a:r>
              <a:rPr lang="en-US" dirty="0"/>
              <a:t>One of the key features of NumPy is its powerful array data structure, which provides efficient storage and manipulation of large numerical data sets. The array can be of any dimension, from a simple one-dimensional array to a multidimensional array, and can store elements of any numerical data type.</a:t>
            </a:r>
          </a:p>
          <a:p>
            <a:endParaRPr lang="en-US" dirty="0"/>
          </a:p>
        </p:txBody>
      </p:sp>
    </p:spTree>
    <p:extLst>
      <p:ext uri="{BB962C8B-B14F-4D97-AF65-F5344CB8AC3E}">
        <p14:creationId xmlns:p14="http://schemas.microsoft.com/office/powerpoint/2010/main" val="4197050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3F6D81C7-B083-478E-82FE-089A8CB72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02" y="0"/>
            <a:ext cx="9172471" cy="5142160"/>
            <a:chOff x="-15736" y="0"/>
            <a:chExt cx="12229962" cy="6856214"/>
          </a:xfrm>
        </p:grpSpPr>
        <p:pic>
          <p:nvPicPr>
            <p:cNvPr id="22" name="Picture 21">
              <a:extLst>
                <a:ext uri="{FF2B5EF4-FFF2-40B4-BE49-F238E27FC236}">
                  <a16:creationId xmlns:a16="http://schemas.microsoft.com/office/drawing/2014/main" id="{8398EDA2-4889-433D-AC01-5214D79764E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3" name="Rectangle 22">
              <a:extLst>
                <a:ext uri="{FF2B5EF4-FFF2-40B4-BE49-F238E27FC236}">
                  <a16:creationId xmlns:a16="http://schemas.microsoft.com/office/drawing/2014/main" id="{0099D46A-AF52-46FD-938B-D3118946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4" name="Picture 23">
              <a:extLst>
                <a:ext uri="{FF2B5EF4-FFF2-40B4-BE49-F238E27FC236}">
                  <a16:creationId xmlns:a16="http://schemas.microsoft.com/office/drawing/2014/main" id="{C933E919-C473-4F0E-9DBC-CC65FC9E926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5" name="Picture 24">
              <a:extLst>
                <a:ext uri="{FF2B5EF4-FFF2-40B4-BE49-F238E27FC236}">
                  <a16:creationId xmlns:a16="http://schemas.microsoft.com/office/drawing/2014/main" id="{FBBF3BDD-5C99-4FDC-BBCB-E711359D93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27" name="Straight Connector 26">
            <a:extLst>
              <a:ext uri="{FF2B5EF4-FFF2-40B4-BE49-F238E27FC236}">
                <a16:creationId xmlns:a16="http://schemas.microsoft.com/office/drawing/2014/main" id="{F06B54F2-CD11-4359-A7D6-DA7C76C091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126" y="181609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9" name="Rectangle 28">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714" cy="51435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4603" y="372067"/>
            <a:ext cx="2867411" cy="4412471"/>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6009" y="457201"/>
            <a:ext cx="2664004" cy="42291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7" name="Title 6">
            <a:extLst>
              <a:ext uri="{FF2B5EF4-FFF2-40B4-BE49-F238E27FC236}">
                <a16:creationId xmlns:a16="http://schemas.microsoft.com/office/drawing/2014/main" id="{9661CF66-CDE7-7066-7B29-2D914F88CE29}"/>
              </a:ext>
            </a:extLst>
          </p:cNvPr>
          <p:cNvSpPr>
            <a:spLocks noGrp="1"/>
          </p:cNvSpPr>
          <p:nvPr>
            <p:ph type="title"/>
          </p:nvPr>
        </p:nvSpPr>
        <p:spPr>
          <a:xfrm>
            <a:off x="696855" y="729574"/>
            <a:ext cx="2126598" cy="941151"/>
          </a:xfrm>
        </p:spPr>
        <p:txBody>
          <a:bodyPr vert="horz" lIns="91440" tIns="45720" rIns="91440" bIns="45720" rtlCol="0" anchor="b">
            <a:normAutofit/>
          </a:bodyPr>
          <a:lstStyle/>
          <a:p>
            <a:pPr defTabSz="457200"/>
            <a:r>
              <a:rPr lang="en-US" sz="2100" dirty="0">
                <a:solidFill>
                  <a:srgbClr val="262626"/>
                </a:solidFill>
              </a:rPr>
              <a:t>Arrays</a:t>
            </a:r>
          </a:p>
        </p:txBody>
      </p:sp>
      <p:sp>
        <p:nvSpPr>
          <p:cNvPr id="9" name="Text Placeholder 8">
            <a:extLst>
              <a:ext uri="{FF2B5EF4-FFF2-40B4-BE49-F238E27FC236}">
                <a16:creationId xmlns:a16="http://schemas.microsoft.com/office/drawing/2014/main" id="{03FA8699-2E84-55D0-C4A0-B5DB968F7E60}"/>
              </a:ext>
            </a:extLst>
          </p:cNvPr>
          <p:cNvSpPr>
            <a:spLocks noGrp="1"/>
          </p:cNvSpPr>
          <p:nvPr>
            <p:ph type="body" sz="half" idx="2"/>
          </p:nvPr>
        </p:nvSpPr>
        <p:spPr>
          <a:xfrm>
            <a:off x="696855" y="1822853"/>
            <a:ext cx="2126598" cy="2664029"/>
          </a:xfrm>
        </p:spPr>
        <p:txBody>
          <a:bodyPr vert="horz" lIns="91440" tIns="45720" rIns="91440" bIns="45720" rtlCol="0" anchor="t">
            <a:normAutofit/>
          </a:bodyPr>
          <a:lstStyle/>
          <a:p>
            <a:pPr algn="l" defTabSz="457200">
              <a:spcAft>
                <a:spcPts val="600"/>
              </a:spcAft>
            </a:pPr>
            <a:r>
              <a:rPr lang="en-US" sz="1400" b="0" i="0" dirty="0">
                <a:solidFill>
                  <a:srgbClr val="212529"/>
                </a:solidFill>
                <a:effectLst/>
              </a:rPr>
              <a:t>One of the key features of NumPy is its N-dimensional array object, or </a:t>
            </a:r>
            <a:r>
              <a:rPr lang="en-US" sz="1400" b="0" i="0" dirty="0" err="1">
                <a:solidFill>
                  <a:srgbClr val="212529"/>
                </a:solidFill>
                <a:effectLst/>
              </a:rPr>
              <a:t>ndarray</a:t>
            </a:r>
            <a:r>
              <a:rPr lang="en-US" sz="1400" b="0" i="0" dirty="0">
                <a:solidFill>
                  <a:srgbClr val="212529"/>
                </a:solidFill>
                <a:effectLst/>
              </a:rPr>
              <a:t>, which is a fast, flexible container for large datasets in Python.</a:t>
            </a:r>
            <a:endParaRPr lang="en-US" sz="1400" dirty="0">
              <a:solidFill>
                <a:srgbClr val="262626"/>
              </a:solidFill>
            </a:endParaRPr>
          </a:p>
        </p:txBody>
      </p:sp>
      <p:sp useBgFill="1">
        <p:nvSpPr>
          <p:cNvPr id="35" name="Rectangle 34">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6618" y="0"/>
            <a:ext cx="5547382" cy="51435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C8AB37C6-35F1-1D2B-9078-7E70FDFD073A}"/>
              </a:ext>
            </a:extLst>
          </p:cNvPr>
          <p:cNvPicPr>
            <a:picLocks noChangeAspect="1"/>
          </p:cNvPicPr>
          <p:nvPr/>
        </p:nvPicPr>
        <p:blipFill>
          <a:blip r:embed="rId5"/>
          <a:stretch>
            <a:fillRect/>
          </a:stretch>
        </p:blipFill>
        <p:spPr>
          <a:xfrm>
            <a:off x="4076932" y="617160"/>
            <a:ext cx="4573531" cy="3870893"/>
          </a:xfrm>
          <a:prstGeom prst="rect">
            <a:avLst/>
          </a:prstGeom>
        </p:spPr>
      </p:pic>
    </p:spTree>
    <p:extLst>
      <p:ext uri="{BB962C8B-B14F-4D97-AF65-F5344CB8AC3E}">
        <p14:creationId xmlns:p14="http://schemas.microsoft.com/office/powerpoint/2010/main" val="1119065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DD62D-C6A4-F4CB-9F1F-7B2C0240D793}"/>
              </a:ext>
            </a:extLst>
          </p:cNvPr>
          <p:cNvSpPr>
            <a:spLocks noGrp="1"/>
          </p:cNvSpPr>
          <p:nvPr>
            <p:ph type="title"/>
          </p:nvPr>
        </p:nvSpPr>
        <p:spPr/>
        <p:txBody>
          <a:bodyPr/>
          <a:lstStyle/>
          <a:p>
            <a:r>
              <a:rPr lang="en-US" sz="2400" b="1" dirty="0"/>
              <a:t>Lecture</a:t>
            </a:r>
            <a:r>
              <a:rPr lang="en-US" b="1" dirty="0"/>
              <a:t> 4</a:t>
            </a:r>
            <a:endParaRPr lang="en-CA" b="1" dirty="0"/>
          </a:p>
        </p:txBody>
      </p:sp>
      <p:sp>
        <p:nvSpPr>
          <p:cNvPr id="3" name="Content Placeholder 2">
            <a:extLst>
              <a:ext uri="{FF2B5EF4-FFF2-40B4-BE49-F238E27FC236}">
                <a16:creationId xmlns:a16="http://schemas.microsoft.com/office/drawing/2014/main" id="{5C0AE475-25F6-7923-1C3A-F9E438497BBB}"/>
              </a:ext>
            </a:extLst>
          </p:cNvPr>
          <p:cNvSpPr>
            <a:spLocks noGrp="1"/>
          </p:cNvSpPr>
          <p:nvPr>
            <p:ph idx="1"/>
          </p:nvPr>
        </p:nvSpPr>
        <p:spPr>
          <a:xfrm>
            <a:off x="4057650" y="736600"/>
            <a:ext cx="3257550" cy="3670301"/>
          </a:xfrm>
        </p:spPr>
        <p:txBody>
          <a:bodyPr/>
          <a:lstStyle/>
          <a:p>
            <a:r>
              <a:rPr lang="en-US" altLang="en-US" dirty="0">
                <a:ln w="3175" cmpd="sng">
                  <a:noFill/>
                </a:ln>
                <a:latin typeface="+mj-lt"/>
                <a:ea typeface="+mj-ea"/>
                <a:cs typeface="+mj-cs"/>
              </a:rPr>
              <a:t>Review</a:t>
            </a:r>
          </a:p>
          <a:p>
            <a:r>
              <a:rPr lang="en-US" altLang="en-US" dirty="0">
                <a:ln w="3175" cmpd="sng">
                  <a:noFill/>
                </a:ln>
                <a:latin typeface="+mj-lt"/>
                <a:ea typeface="+mj-ea"/>
                <a:cs typeface="+mj-cs"/>
              </a:rPr>
              <a:t>Functions</a:t>
            </a:r>
          </a:p>
          <a:p>
            <a:r>
              <a:rPr lang="en-US" altLang="en-US" dirty="0">
                <a:ln w="3175" cmpd="sng">
                  <a:noFill/>
                </a:ln>
                <a:latin typeface="+mj-lt"/>
                <a:ea typeface="+mj-ea"/>
                <a:cs typeface="+mj-cs"/>
              </a:rPr>
              <a:t>Array</a:t>
            </a:r>
          </a:p>
          <a:p>
            <a:r>
              <a:rPr lang="en-US" altLang="en-US" b="1">
                <a:ln w="3175" cmpd="sng">
                  <a:noFill/>
                </a:ln>
                <a:solidFill>
                  <a:schemeClr val="accent4">
                    <a:lumMod val="75000"/>
                  </a:schemeClr>
                </a:solidFill>
                <a:latin typeface="+mj-lt"/>
                <a:ea typeface="+mj-ea"/>
                <a:cs typeface="+mj-cs"/>
              </a:rPr>
              <a:t>Files </a:t>
            </a:r>
            <a:endParaRPr lang="en-US" altLang="en-US" b="1" dirty="0">
              <a:ln w="3175" cmpd="sng">
                <a:noFill/>
              </a:ln>
              <a:solidFill>
                <a:schemeClr val="accent4">
                  <a:lumMod val="75000"/>
                </a:schemeClr>
              </a:solidFill>
              <a:latin typeface="+mj-lt"/>
              <a:ea typeface="+mj-ea"/>
              <a:cs typeface="+mj-cs"/>
            </a:endParaRPr>
          </a:p>
          <a:p>
            <a:endParaRPr lang="en-CA" dirty="0"/>
          </a:p>
        </p:txBody>
      </p:sp>
      <p:sp>
        <p:nvSpPr>
          <p:cNvPr id="4" name="Google Shape;83;p20">
            <a:extLst>
              <a:ext uri="{FF2B5EF4-FFF2-40B4-BE49-F238E27FC236}">
                <a16:creationId xmlns:a16="http://schemas.microsoft.com/office/drawing/2014/main" id="{CBF0419D-1F70-95C7-D8EF-8EC9F9208AAA}"/>
              </a:ext>
            </a:extLst>
          </p:cNvPr>
          <p:cNvSpPr txBox="1">
            <a:spLocks/>
          </p:cNvSpPr>
          <p:nvPr/>
        </p:nvSpPr>
        <p:spPr>
          <a:xfrm>
            <a:off x="1917699" y="2181011"/>
            <a:ext cx="791634" cy="453815"/>
          </a:xfrm>
          <a:prstGeom prst="rect">
            <a:avLst/>
          </a:prstGeom>
        </p:spPr>
        <p:txBody>
          <a:bodyPr spcFirstLastPara="1" vert="horz" wrap="square" lIns="91425" tIns="91425" rIns="91425" bIns="91425" rtlCol="0" anchor="t" anchorCtr="0">
            <a:noAutofit/>
          </a:bodyPr>
          <a:lstStyle>
            <a:lvl1pPr marL="214313" indent="-214313" algn="l" defTabSz="342900" rtl="0" eaLnBrk="1" latinLnBrk="0" hangingPunct="1">
              <a:spcBef>
                <a:spcPct val="20000"/>
              </a:spcBef>
              <a:spcAft>
                <a:spcPts val="45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15000"/>
              <a:buFont typeface="Arial"/>
              <a:buChar char="•"/>
              <a:defRPr sz="1350" kern="1200" cap="none">
                <a:solidFill>
                  <a:schemeClr val="tx1">
                    <a:lumMod val="85000"/>
                    <a:lumOff val="1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a:lstStyle>
          <a:p>
            <a:pPr marL="0" indent="0">
              <a:spcBef>
                <a:spcPts val="0"/>
              </a:spcBef>
              <a:spcAft>
                <a:spcPts val="0"/>
              </a:spcAft>
              <a:buFont typeface="Arial"/>
              <a:buNone/>
            </a:pPr>
            <a:r>
              <a:rPr lang="en-CA"/>
              <a:t>Tables</a:t>
            </a:r>
            <a:endParaRPr lang="en-CA" dirty="0"/>
          </a:p>
        </p:txBody>
      </p:sp>
    </p:spTree>
    <p:extLst>
      <p:ext uri="{BB962C8B-B14F-4D97-AF65-F5344CB8AC3E}">
        <p14:creationId xmlns:p14="http://schemas.microsoft.com/office/powerpoint/2010/main" val="4139136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prstGeom prst="rect">
            <a:avLst/>
          </a:prstGeom>
          <a:noFill/>
          <a:ln>
            <a:noFill/>
          </a:ln>
        </p:spPr>
        <p:txBody>
          <a:bodyPr vert="horz" lIns="21431" tIns="21431" rIns="21431" bIns="21431" rtlCol="0" anchor="ctr" anchorCtr="0">
            <a:noAutofit/>
          </a:bodyPr>
          <a:lstStyle/>
          <a:p>
            <a:pPr algn="l">
              <a:spcBef>
                <a:spcPts val="0"/>
              </a:spcBef>
              <a:buClr>
                <a:srgbClr val="FF00FF"/>
              </a:buClr>
              <a:buSzPct val="25000"/>
            </a:pPr>
            <a:r>
              <a:rPr lang="en-US" sz="4000" dirty="0">
                <a:solidFill>
                  <a:schemeClr val="tx1"/>
                </a:solidFill>
                <a:ea typeface="Arial" charset="0"/>
                <a:cs typeface="Arial" charset="0"/>
                <a:sym typeface="Cabin"/>
              </a:rPr>
              <a:t>Opening a File</a:t>
            </a:r>
          </a:p>
        </p:txBody>
      </p:sp>
      <p:sp>
        <p:nvSpPr>
          <p:cNvPr id="241" name="Shape 241"/>
          <p:cNvSpPr txBox="1">
            <a:spLocks noGrp="1"/>
          </p:cNvSpPr>
          <p:nvPr>
            <p:ph type="body" idx="1"/>
          </p:nvPr>
        </p:nvSpPr>
        <p:spPr>
          <a:xfrm>
            <a:off x="971552" y="1917698"/>
            <a:ext cx="7200897" cy="2489202"/>
          </a:xfrm>
          <a:prstGeom prst="rect">
            <a:avLst/>
          </a:prstGeom>
          <a:noFill/>
          <a:ln>
            <a:noFill/>
          </a:ln>
        </p:spPr>
        <p:txBody>
          <a:bodyPr vert="horz" lIns="21431" tIns="21431" rIns="21431" bIns="21431" rtlCol="0" anchor="ctr" anchorCtr="0">
            <a:noAutofit/>
          </a:bodyPr>
          <a:lstStyle/>
          <a:p>
            <a:pPr marL="212741" indent="0">
              <a:spcBef>
                <a:spcPts val="0"/>
              </a:spcBef>
              <a:spcAft>
                <a:spcPts val="0"/>
              </a:spcAft>
              <a:buClr>
                <a:schemeClr val="lt1"/>
              </a:buClr>
              <a:buSzPct val="100000"/>
              <a:buNone/>
            </a:pPr>
            <a:r>
              <a:rPr lang="en-US" sz="2025" dirty="0">
                <a:solidFill>
                  <a:schemeClr val="tx1"/>
                </a:solidFill>
                <a:ea typeface="Arial" charset="0"/>
                <a:cs typeface="Arial" charset="0"/>
                <a:sym typeface="Cabin"/>
              </a:rPr>
              <a:t>Before we can read the contents of the file, we must tell Python which file we are going to work with and what we will be doing with the file</a:t>
            </a:r>
          </a:p>
          <a:p>
            <a:pPr marL="212741" indent="0">
              <a:spcBef>
                <a:spcPts val="1969"/>
              </a:spcBef>
              <a:spcAft>
                <a:spcPts val="0"/>
              </a:spcAft>
              <a:buClr>
                <a:schemeClr val="lt1"/>
              </a:buClr>
              <a:buSzPct val="100000"/>
              <a:buNone/>
            </a:pPr>
            <a:r>
              <a:rPr lang="en-US" sz="2025" dirty="0">
                <a:solidFill>
                  <a:schemeClr val="tx1"/>
                </a:solidFill>
                <a:ea typeface="Arial" charset="0"/>
                <a:cs typeface="Arial" charset="0"/>
                <a:sym typeface="Cabin"/>
              </a:rPr>
              <a:t>This is done with the open() function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title"/>
          </p:nvPr>
        </p:nvSpPr>
        <p:spPr>
          <a:prstGeom prst="rect">
            <a:avLst/>
          </a:prstGeom>
          <a:noFill/>
          <a:ln>
            <a:noFill/>
          </a:ln>
        </p:spPr>
        <p:txBody>
          <a:bodyPr vert="horz" lIns="21431" tIns="21431" rIns="21431" bIns="21431" rtlCol="0" anchor="ctr" anchorCtr="0">
            <a:noAutofit/>
          </a:bodyPr>
          <a:lstStyle/>
          <a:p>
            <a:pPr algn="l">
              <a:spcBef>
                <a:spcPts val="0"/>
              </a:spcBef>
              <a:buClr>
                <a:srgbClr val="FF00FF"/>
              </a:buClr>
              <a:buSzPct val="25000"/>
            </a:pPr>
            <a:r>
              <a:rPr lang="en-US" sz="4000" dirty="0">
                <a:solidFill>
                  <a:schemeClr val="tx1"/>
                </a:solidFill>
                <a:ea typeface="Arial" charset="0"/>
                <a:cs typeface="Arial" charset="0"/>
                <a:sym typeface="Cabin"/>
              </a:rPr>
              <a:t>Using open( )</a:t>
            </a:r>
          </a:p>
        </p:txBody>
      </p:sp>
      <p:sp>
        <p:nvSpPr>
          <p:cNvPr id="247" name="Shape 247"/>
          <p:cNvSpPr txBox="1">
            <a:spLocks noGrp="1"/>
          </p:cNvSpPr>
          <p:nvPr>
            <p:ph type="body" idx="1"/>
          </p:nvPr>
        </p:nvSpPr>
        <p:spPr>
          <a:xfrm>
            <a:off x="650082" y="1747133"/>
            <a:ext cx="7221192" cy="2924935"/>
          </a:xfrm>
          <a:prstGeom prst="rect">
            <a:avLst/>
          </a:prstGeom>
          <a:noFill/>
          <a:ln>
            <a:noFill/>
          </a:ln>
        </p:spPr>
        <p:txBody>
          <a:bodyPr vert="horz" lIns="21431" tIns="21431" rIns="21431" bIns="21431" rtlCol="0" anchor="ctr" anchorCtr="0">
            <a:noAutofit/>
          </a:bodyPr>
          <a:lstStyle/>
          <a:p>
            <a:pPr marL="377048" lvl="1" indent="0">
              <a:buClr>
                <a:srgbClr val="FF7F00"/>
              </a:buClr>
              <a:buSzPct val="100000"/>
              <a:buNone/>
            </a:pPr>
            <a:r>
              <a:rPr lang="en-US" sz="2025" dirty="0">
                <a:solidFill>
                  <a:schemeClr val="tx1"/>
                </a:solidFill>
                <a:ea typeface="Arial" charset="0"/>
                <a:cs typeface="Arial" charset="0"/>
                <a:sym typeface="Cabin"/>
              </a:rPr>
              <a:t>handle = open(filename, mode)</a:t>
            </a:r>
          </a:p>
          <a:p>
            <a:pPr marL="1062848" lvl="2" indent="-342900">
              <a:spcBef>
                <a:spcPts val="1969"/>
              </a:spcBef>
              <a:spcAft>
                <a:spcPts val="0"/>
              </a:spcAft>
              <a:buClr>
                <a:srgbClr val="FF7F00"/>
              </a:buClr>
              <a:buSzPct val="100000"/>
              <a:buFont typeface="Wingdings" panose="05000000000000000000" pitchFamily="2" charset="2"/>
              <a:buChar char="v"/>
            </a:pPr>
            <a:r>
              <a:rPr lang="en-US" sz="1875" dirty="0">
                <a:solidFill>
                  <a:schemeClr val="tx1"/>
                </a:solidFill>
                <a:ea typeface="Arial" charset="0"/>
                <a:cs typeface="Arial" charset="0"/>
                <a:sym typeface="Cabin"/>
              </a:rPr>
              <a:t>returns a handle use to manipulate the file</a:t>
            </a:r>
          </a:p>
          <a:p>
            <a:pPr marL="1062848" lvl="2" indent="-342900">
              <a:spcBef>
                <a:spcPts val="1969"/>
              </a:spcBef>
              <a:spcAft>
                <a:spcPts val="0"/>
              </a:spcAft>
              <a:buClr>
                <a:srgbClr val="00FFFF"/>
              </a:buClr>
              <a:buSzPct val="100000"/>
              <a:buFont typeface="Wingdings" panose="05000000000000000000" pitchFamily="2" charset="2"/>
              <a:buChar char="v"/>
            </a:pPr>
            <a:r>
              <a:rPr lang="en-US" sz="1875" dirty="0">
                <a:solidFill>
                  <a:schemeClr val="tx1"/>
                </a:solidFill>
                <a:ea typeface="Arial" charset="0"/>
                <a:cs typeface="Arial" charset="0"/>
                <a:sym typeface="Cabin"/>
              </a:rPr>
              <a:t>filename is a string</a:t>
            </a:r>
          </a:p>
          <a:p>
            <a:pPr marL="1062848" lvl="2" indent="-342900">
              <a:spcBef>
                <a:spcPts val="1969"/>
              </a:spcBef>
              <a:spcAft>
                <a:spcPts val="0"/>
              </a:spcAft>
              <a:buClr>
                <a:srgbClr val="FFFF00"/>
              </a:buClr>
              <a:buSzPct val="100000"/>
              <a:buFont typeface="Wingdings" panose="05000000000000000000" pitchFamily="2" charset="2"/>
              <a:buChar char="v"/>
            </a:pPr>
            <a:r>
              <a:rPr lang="en-US" sz="1875" dirty="0">
                <a:solidFill>
                  <a:schemeClr val="tx1"/>
                </a:solidFill>
                <a:ea typeface="Arial" charset="0"/>
                <a:cs typeface="Arial" charset="0"/>
                <a:sym typeface="Cabin"/>
              </a:rPr>
              <a:t>mode is optional and should be 'r' if we are planning to read the file and 'w' if we are going to write to the file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solidFill>
              </a:rPr>
              <a:t>Reading Files in Python</a:t>
            </a:r>
          </a:p>
        </p:txBody>
      </p:sp>
    </p:spTree>
    <p:extLst>
      <p:ext uri="{BB962C8B-B14F-4D97-AF65-F5344CB8AC3E}">
        <p14:creationId xmlns:p14="http://schemas.microsoft.com/office/powerpoint/2010/main" val="664839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xfrm>
            <a:off x="971551" y="946573"/>
            <a:ext cx="7200897" cy="848360"/>
          </a:xfrm>
          <a:prstGeom prst="rect">
            <a:avLst/>
          </a:prstGeom>
          <a:noFill/>
          <a:ln>
            <a:noFill/>
          </a:ln>
        </p:spPr>
        <p:txBody>
          <a:bodyPr vert="horz" lIns="21431" tIns="21431" rIns="21431" bIns="21431" rtlCol="0" anchor="ctr" anchorCtr="0">
            <a:noAutofit/>
          </a:bodyPr>
          <a:lstStyle/>
          <a:p>
            <a:pPr algn="l">
              <a:spcBef>
                <a:spcPts val="0"/>
              </a:spcBef>
              <a:buClr>
                <a:srgbClr val="FF7F00"/>
              </a:buClr>
              <a:buSzPct val="25000"/>
            </a:pPr>
            <a:r>
              <a:rPr lang="en-US" sz="4000" dirty="0">
                <a:solidFill>
                  <a:schemeClr val="tx1"/>
                </a:solidFill>
                <a:ea typeface="Arial" charset="0"/>
                <a:cs typeface="Arial" charset="0"/>
                <a:sym typeface="Cabin"/>
              </a:rPr>
              <a:t>File Handle as a Sequence</a:t>
            </a:r>
          </a:p>
        </p:txBody>
      </p:sp>
      <p:sp>
        <p:nvSpPr>
          <p:cNvPr id="288" name="Shape 288"/>
          <p:cNvSpPr txBox="1">
            <a:spLocks noGrp="1"/>
          </p:cNvSpPr>
          <p:nvPr>
            <p:ph type="body" idx="1"/>
          </p:nvPr>
        </p:nvSpPr>
        <p:spPr>
          <a:xfrm>
            <a:off x="880375" y="1444149"/>
            <a:ext cx="4057386" cy="3207599"/>
          </a:xfrm>
          <a:prstGeom prst="rect">
            <a:avLst/>
          </a:prstGeom>
          <a:noFill/>
          <a:ln>
            <a:noFill/>
          </a:ln>
        </p:spPr>
        <p:txBody>
          <a:bodyPr vert="horz" lIns="21431" tIns="21431" rIns="21431" bIns="21431" rtlCol="0" anchor="ctr" anchorCtr="0">
            <a:noAutofit/>
          </a:bodyPr>
          <a:lstStyle/>
          <a:p>
            <a:pPr marL="219884" indent="0">
              <a:spcBef>
                <a:spcPts val="0"/>
              </a:spcBef>
              <a:spcAft>
                <a:spcPts val="0"/>
              </a:spcAft>
              <a:buClr>
                <a:schemeClr val="lt1"/>
              </a:buClr>
              <a:buSzPct val="100000"/>
              <a:buNone/>
            </a:pPr>
            <a:r>
              <a:rPr lang="en-US" sz="1600" dirty="0">
                <a:solidFill>
                  <a:schemeClr val="tx1"/>
                </a:solidFill>
                <a:ea typeface="Arial" charset="0"/>
                <a:cs typeface="Arial" charset="0"/>
                <a:sym typeface="Cabin"/>
              </a:rPr>
              <a:t>A file handle open for read can be treated as a sequence of strings where each line in the file is a string in the sequence</a:t>
            </a:r>
          </a:p>
          <a:p>
            <a:pPr marL="219884" indent="0">
              <a:spcBef>
                <a:spcPts val="1969"/>
              </a:spcBef>
              <a:spcAft>
                <a:spcPts val="0"/>
              </a:spcAft>
              <a:buClr>
                <a:schemeClr val="lt1"/>
              </a:buClr>
              <a:buSzPct val="100000"/>
              <a:buNone/>
            </a:pPr>
            <a:r>
              <a:rPr lang="en-US" sz="1600" dirty="0">
                <a:solidFill>
                  <a:schemeClr val="tx1"/>
                </a:solidFill>
                <a:ea typeface="Arial" charset="0"/>
                <a:cs typeface="Arial" charset="0"/>
                <a:sym typeface="Cabin"/>
              </a:rPr>
              <a:t>We can use the for statement to iterate through a sequence</a:t>
            </a:r>
          </a:p>
          <a:p>
            <a:pPr marL="219884" indent="0">
              <a:spcBef>
                <a:spcPts val="1969"/>
              </a:spcBef>
              <a:spcAft>
                <a:spcPts val="0"/>
              </a:spcAft>
              <a:buClr>
                <a:schemeClr val="lt1"/>
              </a:buClr>
              <a:buSzPct val="100000"/>
              <a:buNone/>
            </a:pPr>
            <a:r>
              <a:rPr lang="en-US" sz="1600" dirty="0">
                <a:solidFill>
                  <a:schemeClr val="tx1"/>
                </a:solidFill>
                <a:ea typeface="Arial" charset="0"/>
                <a:cs typeface="Arial" charset="0"/>
                <a:sym typeface="Cabin"/>
              </a:rPr>
              <a:t>Remember - a sequence is an ordered set</a:t>
            </a:r>
          </a:p>
        </p:txBody>
      </p:sp>
      <p:sp>
        <p:nvSpPr>
          <p:cNvPr id="289" name="Shape 289"/>
          <p:cNvSpPr txBox="1"/>
          <p:nvPr/>
        </p:nvSpPr>
        <p:spPr>
          <a:xfrm>
            <a:off x="5223868" y="1963645"/>
            <a:ext cx="2470639" cy="1534781"/>
          </a:xfrm>
          <a:prstGeom prst="rect">
            <a:avLst/>
          </a:prstGeom>
          <a:noFill/>
          <a:ln>
            <a:noFill/>
          </a:ln>
        </p:spPr>
        <p:txBody>
          <a:bodyPr lIns="0" tIns="0" rIns="0" bIns="0" anchor="ctr" anchorCtr="0">
            <a:noAutofit/>
          </a:bodyPr>
          <a:lstStyle/>
          <a:p>
            <a:pPr>
              <a:buClr>
                <a:srgbClr val="FF7F00"/>
              </a:buClr>
              <a:buSzPct val="25000"/>
            </a:pPr>
            <a:r>
              <a:rPr lang="en-US" sz="1600" dirty="0" err="1">
                <a:solidFill>
                  <a:schemeClr val="accent2">
                    <a:lumMod val="75000"/>
                  </a:schemeClr>
                </a:solidFill>
                <a:latin typeface="Times New Roman" panose="02020603050405020304" pitchFamily="18" charset="0"/>
                <a:ea typeface="Courier"/>
                <a:cs typeface="Times New Roman" panose="02020603050405020304" pitchFamily="18" charset="0"/>
                <a:sym typeface="Courier New"/>
              </a:rPr>
              <a:t>xfile</a:t>
            </a:r>
            <a:r>
              <a:rPr lang="en-US" sz="1600" dirty="0">
                <a:solidFill>
                  <a:schemeClr val="accent2">
                    <a:lumMod val="75000"/>
                  </a:schemeClr>
                </a:solidFill>
                <a:latin typeface="Times New Roman" panose="02020603050405020304" pitchFamily="18" charset="0"/>
                <a:ea typeface="Courier"/>
                <a:cs typeface="Times New Roman" panose="02020603050405020304" pitchFamily="18" charset="0"/>
                <a:sym typeface="Courier New"/>
              </a:rPr>
              <a:t> = open(‘poem.txt’)</a:t>
            </a:r>
          </a:p>
          <a:p>
            <a:pPr>
              <a:buClr>
                <a:srgbClr val="FFFF00"/>
              </a:buClr>
              <a:buSzPct val="25000"/>
            </a:pPr>
            <a:endParaRPr lang="en-US" sz="1600" dirty="0">
              <a:solidFill>
                <a:schemeClr val="accent2">
                  <a:lumMod val="75000"/>
                </a:schemeClr>
              </a:solidFill>
              <a:latin typeface="Times New Roman" panose="02020603050405020304" pitchFamily="18" charset="0"/>
              <a:ea typeface="Courier"/>
              <a:cs typeface="Times New Roman" panose="02020603050405020304" pitchFamily="18" charset="0"/>
              <a:sym typeface="Courier New"/>
            </a:endParaRPr>
          </a:p>
          <a:p>
            <a:pPr>
              <a:buClr>
                <a:srgbClr val="FFFF00"/>
              </a:buClr>
              <a:buSzPct val="25000"/>
            </a:pPr>
            <a:r>
              <a:rPr lang="en-US" sz="1600" dirty="0">
                <a:solidFill>
                  <a:schemeClr val="accent2">
                    <a:lumMod val="75000"/>
                  </a:schemeClr>
                </a:solidFill>
                <a:latin typeface="Times New Roman" panose="02020603050405020304" pitchFamily="18" charset="0"/>
                <a:ea typeface="Courier"/>
                <a:cs typeface="Times New Roman" panose="02020603050405020304" pitchFamily="18" charset="0"/>
                <a:sym typeface="Courier New"/>
              </a:rPr>
              <a:t>for cheese in </a:t>
            </a:r>
            <a:r>
              <a:rPr lang="en-US" sz="1600" dirty="0" err="1">
                <a:solidFill>
                  <a:schemeClr val="accent2">
                    <a:lumMod val="75000"/>
                  </a:schemeClr>
                </a:solidFill>
                <a:latin typeface="Times New Roman" panose="02020603050405020304" pitchFamily="18" charset="0"/>
                <a:ea typeface="Courier"/>
                <a:cs typeface="Times New Roman" panose="02020603050405020304" pitchFamily="18" charset="0"/>
                <a:sym typeface="Courier New"/>
              </a:rPr>
              <a:t>xfile</a:t>
            </a:r>
            <a:r>
              <a:rPr lang="en-US" sz="1600" dirty="0">
                <a:solidFill>
                  <a:schemeClr val="accent2">
                    <a:lumMod val="75000"/>
                  </a:schemeClr>
                </a:solidFill>
                <a:latin typeface="Times New Roman" panose="02020603050405020304" pitchFamily="18" charset="0"/>
                <a:ea typeface="Courier"/>
                <a:cs typeface="Times New Roman" panose="02020603050405020304" pitchFamily="18" charset="0"/>
                <a:sym typeface="Courier New"/>
              </a:rPr>
              <a:t>:</a:t>
            </a:r>
          </a:p>
          <a:p>
            <a:pPr>
              <a:buClr>
                <a:schemeClr val="lt1"/>
              </a:buClr>
              <a:buSzPct val="25000"/>
            </a:pPr>
            <a:r>
              <a:rPr lang="en-US" sz="1600" dirty="0">
                <a:solidFill>
                  <a:schemeClr val="accent2">
                    <a:lumMod val="75000"/>
                  </a:schemeClr>
                </a:solidFill>
                <a:latin typeface="Times New Roman" panose="02020603050405020304" pitchFamily="18" charset="0"/>
                <a:ea typeface="Courier"/>
                <a:cs typeface="Times New Roman" panose="02020603050405020304" pitchFamily="18" charset="0"/>
                <a:sym typeface="Courier New"/>
              </a:rPr>
              <a:t>    print(cheese)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Shape 294"/>
          <p:cNvSpPr txBox="1">
            <a:spLocks noGrp="1"/>
          </p:cNvSpPr>
          <p:nvPr>
            <p:ph type="title"/>
          </p:nvPr>
        </p:nvSpPr>
        <p:spPr>
          <a:xfrm>
            <a:off x="971551" y="986226"/>
            <a:ext cx="7200897" cy="821267"/>
          </a:xfrm>
          <a:prstGeom prst="rect">
            <a:avLst/>
          </a:prstGeom>
          <a:noFill/>
          <a:ln>
            <a:noFill/>
          </a:ln>
        </p:spPr>
        <p:txBody>
          <a:bodyPr vert="horz" lIns="21431" tIns="21431" rIns="21431" bIns="21431" rtlCol="0" anchor="ctr" anchorCtr="0">
            <a:noAutofit/>
          </a:bodyPr>
          <a:lstStyle/>
          <a:p>
            <a:pPr algn="l">
              <a:spcBef>
                <a:spcPts val="0"/>
              </a:spcBef>
              <a:buClr>
                <a:srgbClr val="FF7F00"/>
              </a:buClr>
              <a:buSzPct val="25000"/>
            </a:pPr>
            <a:r>
              <a:rPr lang="en-US" sz="4000" dirty="0">
                <a:solidFill>
                  <a:schemeClr val="tx1"/>
                </a:solidFill>
                <a:ea typeface="Arial" charset="0"/>
                <a:cs typeface="Arial" charset="0"/>
                <a:sym typeface="Cabin"/>
              </a:rPr>
              <a:t>Counting Lines in a File</a:t>
            </a:r>
          </a:p>
        </p:txBody>
      </p:sp>
      <p:sp>
        <p:nvSpPr>
          <p:cNvPr id="295" name="Shape 295"/>
          <p:cNvSpPr txBox="1">
            <a:spLocks noGrp="1"/>
          </p:cNvSpPr>
          <p:nvPr>
            <p:ph type="body" idx="1"/>
          </p:nvPr>
        </p:nvSpPr>
        <p:spPr>
          <a:xfrm>
            <a:off x="971551" y="1586329"/>
            <a:ext cx="3866555" cy="2692805"/>
          </a:xfrm>
          <a:prstGeom prst="rect">
            <a:avLst/>
          </a:prstGeom>
          <a:noFill/>
          <a:ln>
            <a:noFill/>
          </a:ln>
        </p:spPr>
        <p:txBody>
          <a:bodyPr vert="horz" lIns="21431" tIns="21431" rIns="21431" bIns="21431" rtlCol="0" anchor="ctr" anchorCtr="0">
            <a:noAutofit/>
          </a:bodyPr>
          <a:lstStyle/>
          <a:p>
            <a:pPr marL="219884" indent="0">
              <a:spcBef>
                <a:spcPts val="0"/>
              </a:spcBef>
              <a:spcAft>
                <a:spcPts val="0"/>
              </a:spcAft>
              <a:buClr>
                <a:schemeClr val="lt1"/>
              </a:buClr>
              <a:buSzPct val="100000"/>
              <a:buNone/>
            </a:pPr>
            <a:r>
              <a:rPr lang="en-US" dirty="0">
                <a:solidFill>
                  <a:schemeClr val="tx1"/>
                </a:solidFill>
                <a:ea typeface="Arial" charset="0"/>
                <a:cs typeface="Arial" charset="0"/>
                <a:sym typeface="Cabin"/>
              </a:rPr>
              <a:t>Open a file read-only</a:t>
            </a:r>
          </a:p>
          <a:p>
            <a:pPr marL="219884" indent="0">
              <a:spcBef>
                <a:spcPts val="1969"/>
              </a:spcBef>
              <a:spcAft>
                <a:spcPts val="0"/>
              </a:spcAft>
              <a:buClr>
                <a:schemeClr val="lt1"/>
              </a:buClr>
              <a:buSzPct val="100000"/>
              <a:buNone/>
            </a:pPr>
            <a:r>
              <a:rPr lang="en-US" dirty="0">
                <a:solidFill>
                  <a:schemeClr val="tx1"/>
                </a:solidFill>
                <a:ea typeface="Arial" charset="0"/>
                <a:cs typeface="Arial" charset="0"/>
                <a:sym typeface="Cabin"/>
              </a:rPr>
              <a:t>Use a for loop to read each line</a:t>
            </a:r>
          </a:p>
          <a:p>
            <a:pPr marL="219884" indent="0">
              <a:spcBef>
                <a:spcPts val="1969"/>
              </a:spcBef>
              <a:spcAft>
                <a:spcPts val="0"/>
              </a:spcAft>
              <a:buClr>
                <a:srgbClr val="FF7F00"/>
              </a:buClr>
              <a:buSzPct val="100000"/>
              <a:buNone/>
            </a:pPr>
            <a:r>
              <a:rPr lang="en-US" dirty="0">
                <a:solidFill>
                  <a:schemeClr val="tx1"/>
                </a:solidFill>
                <a:ea typeface="Arial" charset="0"/>
                <a:cs typeface="Arial" charset="0"/>
                <a:sym typeface="Cabin"/>
              </a:rPr>
              <a:t>Count the lines and print out the number of lines</a:t>
            </a:r>
          </a:p>
        </p:txBody>
      </p:sp>
      <p:sp>
        <p:nvSpPr>
          <p:cNvPr id="296" name="Shape 296"/>
          <p:cNvSpPr txBox="1"/>
          <p:nvPr/>
        </p:nvSpPr>
        <p:spPr>
          <a:xfrm>
            <a:off x="4975481" y="2011680"/>
            <a:ext cx="3125426" cy="2267454"/>
          </a:xfrm>
          <a:prstGeom prst="rect">
            <a:avLst/>
          </a:prstGeom>
          <a:noFill/>
          <a:ln>
            <a:noFill/>
          </a:ln>
        </p:spPr>
        <p:txBody>
          <a:bodyPr lIns="0" tIns="0" rIns="0" bIns="0" anchor="ctr" anchorCtr="0">
            <a:noAutofit/>
          </a:bodyPr>
          <a:lstStyle/>
          <a:p>
            <a:pPr>
              <a:buClr>
                <a:srgbClr val="00FF00"/>
              </a:buClr>
              <a:buSzPct val="25000"/>
            </a:pPr>
            <a:r>
              <a:rPr lang="en-US" sz="1600" dirty="0" err="1">
                <a:solidFill>
                  <a:schemeClr val="accent2">
                    <a:lumMod val="75000"/>
                  </a:schemeClr>
                </a:solidFill>
                <a:latin typeface="+mn-lt"/>
                <a:ea typeface="Courier"/>
                <a:cs typeface="Courier"/>
                <a:sym typeface="Courier New"/>
              </a:rPr>
              <a:t>fhand</a:t>
            </a:r>
            <a:r>
              <a:rPr lang="en-US" sz="1600" dirty="0">
                <a:solidFill>
                  <a:schemeClr val="accent2">
                    <a:lumMod val="75000"/>
                  </a:schemeClr>
                </a:solidFill>
                <a:latin typeface="+mn-lt"/>
                <a:ea typeface="Courier"/>
                <a:cs typeface="Courier"/>
                <a:sym typeface="Courier New"/>
              </a:rPr>
              <a:t> = open('</a:t>
            </a:r>
            <a:r>
              <a:rPr lang="en-US" sz="1600" dirty="0" err="1">
                <a:solidFill>
                  <a:schemeClr val="accent2">
                    <a:lumMod val="75000"/>
                  </a:schemeClr>
                </a:solidFill>
                <a:latin typeface="+mn-lt"/>
                <a:ea typeface="Courier"/>
                <a:cs typeface="Courier"/>
                <a:sym typeface="Courier New"/>
              </a:rPr>
              <a:t>mbox.txt</a:t>
            </a:r>
            <a:r>
              <a:rPr lang="en-US" sz="1600" dirty="0">
                <a:solidFill>
                  <a:schemeClr val="accent2">
                    <a:lumMod val="75000"/>
                  </a:schemeClr>
                </a:solidFill>
                <a:latin typeface="+mn-lt"/>
                <a:ea typeface="Courier"/>
                <a:cs typeface="Courier"/>
                <a:sym typeface="Courier New"/>
              </a:rPr>
              <a:t>')</a:t>
            </a:r>
          </a:p>
          <a:p>
            <a:pPr>
              <a:buClr>
                <a:srgbClr val="FF7F00"/>
              </a:buClr>
              <a:buSzPct val="25000"/>
            </a:pPr>
            <a:r>
              <a:rPr lang="en-US" sz="1600" dirty="0">
                <a:solidFill>
                  <a:schemeClr val="accent2">
                    <a:lumMod val="75000"/>
                  </a:schemeClr>
                </a:solidFill>
                <a:latin typeface="+mn-lt"/>
                <a:ea typeface="Courier"/>
                <a:cs typeface="Courier"/>
                <a:sym typeface="Courier New"/>
              </a:rPr>
              <a:t>count = 0</a:t>
            </a:r>
          </a:p>
          <a:p>
            <a:pPr>
              <a:buClr>
                <a:srgbClr val="FFFF00"/>
              </a:buClr>
              <a:buSzPct val="25000"/>
            </a:pPr>
            <a:r>
              <a:rPr lang="en-US" sz="1600" dirty="0">
                <a:solidFill>
                  <a:schemeClr val="accent2">
                    <a:lumMod val="75000"/>
                  </a:schemeClr>
                </a:solidFill>
                <a:latin typeface="+mn-lt"/>
                <a:ea typeface="Courier"/>
                <a:cs typeface="Courier"/>
                <a:sym typeface="Courier New"/>
              </a:rPr>
              <a:t>for line in </a:t>
            </a:r>
            <a:r>
              <a:rPr lang="en-US" sz="1600" dirty="0" err="1">
                <a:solidFill>
                  <a:schemeClr val="accent2">
                    <a:lumMod val="75000"/>
                  </a:schemeClr>
                </a:solidFill>
                <a:latin typeface="+mn-lt"/>
                <a:ea typeface="Courier"/>
                <a:cs typeface="Courier"/>
                <a:sym typeface="Courier New"/>
              </a:rPr>
              <a:t>fhand</a:t>
            </a:r>
            <a:r>
              <a:rPr lang="en-US" sz="1600" dirty="0">
                <a:solidFill>
                  <a:schemeClr val="accent2">
                    <a:lumMod val="75000"/>
                  </a:schemeClr>
                </a:solidFill>
                <a:latin typeface="+mn-lt"/>
                <a:ea typeface="Courier"/>
                <a:cs typeface="Courier"/>
                <a:sym typeface="Courier New"/>
              </a:rPr>
              <a:t>:</a:t>
            </a:r>
          </a:p>
          <a:p>
            <a:pPr>
              <a:buClr>
                <a:schemeClr val="lt1"/>
              </a:buClr>
              <a:buSzPct val="25000"/>
            </a:pPr>
            <a:r>
              <a:rPr lang="en-US" sz="1600" dirty="0">
                <a:solidFill>
                  <a:schemeClr val="accent2">
                    <a:lumMod val="75000"/>
                  </a:schemeClr>
                </a:solidFill>
                <a:latin typeface="+mn-lt"/>
                <a:ea typeface="Courier"/>
                <a:cs typeface="Courier"/>
                <a:sym typeface="Courier New"/>
              </a:rPr>
              <a:t>    count = count + 1</a:t>
            </a:r>
          </a:p>
          <a:p>
            <a:pPr>
              <a:buClr>
                <a:srgbClr val="FFFF00"/>
              </a:buClr>
              <a:buSzPct val="25000"/>
            </a:pPr>
            <a:r>
              <a:rPr lang="en-US" sz="1600" dirty="0">
                <a:solidFill>
                  <a:schemeClr val="accent2">
                    <a:lumMod val="75000"/>
                  </a:schemeClr>
                </a:solidFill>
                <a:latin typeface="+mn-lt"/>
                <a:ea typeface="Courier"/>
                <a:cs typeface="Courier"/>
                <a:sym typeface="Courier New"/>
              </a:rPr>
              <a:t>print('Line Count:', count)</a:t>
            </a:r>
          </a:p>
          <a:p>
            <a:pPr algn="ctr"/>
            <a:endParaRPr sz="1688" dirty="0">
              <a:solidFill>
                <a:schemeClr val="accent2">
                  <a:lumMod val="75000"/>
                </a:schemeClr>
              </a:solidFill>
              <a:latin typeface="Courier"/>
              <a:ea typeface="Courier"/>
              <a:cs typeface="Courier"/>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title"/>
          </p:nvPr>
        </p:nvSpPr>
        <p:spPr>
          <a:prstGeom prst="rect">
            <a:avLst/>
          </a:prstGeom>
          <a:noFill/>
          <a:ln>
            <a:noFill/>
          </a:ln>
        </p:spPr>
        <p:txBody>
          <a:bodyPr vert="horz" lIns="21431" tIns="21431" rIns="21431" bIns="21431" rtlCol="0" anchor="ctr" anchorCtr="0">
            <a:noAutofit/>
          </a:bodyPr>
          <a:lstStyle/>
          <a:p>
            <a:pPr algn="l">
              <a:spcBef>
                <a:spcPts val="0"/>
              </a:spcBef>
              <a:buClr>
                <a:srgbClr val="FF00FF"/>
              </a:buClr>
              <a:buSzPct val="25000"/>
            </a:pPr>
            <a:r>
              <a:rPr lang="en-US" sz="4000" dirty="0">
                <a:solidFill>
                  <a:schemeClr val="tx1"/>
                </a:solidFill>
                <a:ea typeface="Arial" charset="0"/>
                <a:cs typeface="Arial" charset="0"/>
                <a:sym typeface="Cabin"/>
              </a:rPr>
              <a:t>Reading the *Whole* File</a:t>
            </a:r>
          </a:p>
        </p:txBody>
      </p:sp>
      <p:sp>
        <p:nvSpPr>
          <p:cNvPr id="302" name="Shape 302"/>
          <p:cNvSpPr txBox="1">
            <a:spLocks noGrp="1"/>
          </p:cNvSpPr>
          <p:nvPr>
            <p:ph type="body" idx="1"/>
          </p:nvPr>
        </p:nvSpPr>
        <p:spPr>
          <a:xfrm>
            <a:off x="1133997" y="1938602"/>
            <a:ext cx="2894112" cy="1881943"/>
          </a:xfrm>
          <a:prstGeom prst="rect">
            <a:avLst/>
          </a:prstGeom>
          <a:noFill/>
          <a:ln>
            <a:noFill/>
          </a:ln>
        </p:spPr>
        <p:txBody>
          <a:bodyPr vert="horz" lIns="21431" tIns="21431" rIns="21431" bIns="21431" rtlCol="0" anchor="ctr" anchorCtr="0">
            <a:noAutofit/>
          </a:bodyPr>
          <a:lstStyle/>
          <a:p>
            <a:pPr marL="219885" indent="0">
              <a:spcBef>
                <a:spcPts val="0"/>
              </a:spcBef>
              <a:spcAft>
                <a:spcPts val="0"/>
              </a:spcAft>
              <a:buClr>
                <a:schemeClr val="lt1"/>
              </a:buClr>
              <a:buSzPct val="100000"/>
              <a:buNone/>
            </a:pPr>
            <a:r>
              <a:rPr lang="en-US" sz="1913" dirty="0">
                <a:solidFill>
                  <a:schemeClr val="tx1"/>
                </a:solidFill>
                <a:ea typeface="Arial" charset="0"/>
                <a:cs typeface="Arial" charset="0"/>
                <a:sym typeface="Cabin"/>
              </a:rPr>
              <a:t>We can read the whole file (newlines and all) into a single string</a:t>
            </a:r>
          </a:p>
        </p:txBody>
      </p:sp>
      <p:sp>
        <p:nvSpPr>
          <p:cNvPr id="303" name="Shape 303"/>
          <p:cNvSpPr txBox="1"/>
          <p:nvPr/>
        </p:nvSpPr>
        <p:spPr>
          <a:xfrm>
            <a:off x="4170234" y="2017478"/>
            <a:ext cx="4002215" cy="1948893"/>
          </a:xfrm>
          <a:prstGeom prst="rect">
            <a:avLst/>
          </a:prstGeom>
          <a:noFill/>
          <a:ln>
            <a:noFill/>
          </a:ln>
        </p:spPr>
        <p:txBody>
          <a:bodyPr lIns="0" tIns="0" rIns="0" bIns="0" anchor="ctr" anchorCtr="0">
            <a:noAutofit/>
          </a:bodyPr>
          <a:lstStyle/>
          <a:p>
            <a:pPr>
              <a:buClr>
                <a:schemeClr val="lt1"/>
              </a:buClr>
              <a:buSzPct val="25000"/>
            </a:pPr>
            <a:r>
              <a:rPr lang="en-US" b="1" dirty="0">
                <a:solidFill>
                  <a:schemeClr val="accent2">
                    <a:lumMod val="75000"/>
                  </a:schemeClr>
                </a:solidFill>
                <a:latin typeface="Courier"/>
                <a:ea typeface="Courier"/>
                <a:cs typeface="Courier"/>
                <a:sym typeface="Courier New"/>
              </a:rPr>
              <a:t>&gt;</a:t>
            </a:r>
            <a:r>
              <a:rPr lang="en-US" dirty="0">
                <a:solidFill>
                  <a:schemeClr val="accent2">
                    <a:lumMod val="75000"/>
                  </a:schemeClr>
                </a:solidFill>
                <a:latin typeface="Courier"/>
                <a:ea typeface="Courier"/>
                <a:cs typeface="Courier"/>
                <a:sym typeface="Courier New"/>
              </a:rPr>
              <a:t>&gt;&gt; </a:t>
            </a:r>
            <a:r>
              <a:rPr lang="en-US" dirty="0" err="1">
                <a:solidFill>
                  <a:schemeClr val="accent2">
                    <a:lumMod val="75000"/>
                  </a:schemeClr>
                </a:solidFill>
                <a:latin typeface="Courier"/>
                <a:ea typeface="Courier"/>
                <a:cs typeface="Courier"/>
                <a:sym typeface="Courier New"/>
              </a:rPr>
              <a:t>fhand</a:t>
            </a:r>
            <a:r>
              <a:rPr lang="en-US" dirty="0">
                <a:solidFill>
                  <a:schemeClr val="accent2">
                    <a:lumMod val="75000"/>
                  </a:schemeClr>
                </a:solidFill>
                <a:latin typeface="Courier"/>
                <a:ea typeface="Courier"/>
                <a:cs typeface="Courier"/>
                <a:sym typeface="Courier New"/>
              </a:rPr>
              <a:t> = open('</a:t>
            </a:r>
            <a:r>
              <a:rPr lang="en-US" dirty="0" err="1">
                <a:solidFill>
                  <a:schemeClr val="accent2">
                    <a:lumMod val="75000"/>
                  </a:schemeClr>
                </a:solidFill>
                <a:latin typeface="Courier"/>
                <a:ea typeface="Courier"/>
                <a:cs typeface="Courier"/>
                <a:sym typeface="Courier New"/>
              </a:rPr>
              <a:t>mbox-short.txt</a:t>
            </a:r>
            <a:r>
              <a:rPr lang="en-US" dirty="0">
                <a:solidFill>
                  <a:schemeClr val="accent2">
                    <a:lumMod val="75000"/>
                  </a:schemeClr>
                </a:solidFill>
                <a:latin typeface="Courier"/>
                <a:ea typeface="Courier"/>
                <a:cs typeface="Courier"/>
                <a:sym typeface="Courier New"/>
              </a:rPr>
              <a:t>')</a:t>
            </a:r>
          </a:p>
          <a:p>
            <a:pPr>
              <a:buClr>
                <a:schemeClr val="lt1"/>
              </a:buClr>
              <a:buSzPct val="25000"/>
            </a:pPr>
            <a:r>
              <a:rPr lang="en-US" dirty="0">
                <a:solidFill>
                  <a:schemeClr val="accent2">
                    <a:lumMod val="75000"/>
                  </a:schemeClr>
                </a:solidFill>
                <a:latin typeface="Courier"/>
                <a:ea typeface="Courier"/>
                <a:cs typeface="Courier"/>
                <a:sym typeface="Courier New"/>
              </a:rPr>
              <a:t>&gt;&gt;&gt; </a:t>
            </a:r>
            <a:r>
              <a:rPr lang="en-US" dirty="0" err="1">
                <a:solidFill>
                  <a:schemeClr val="accent2">
                    <a:lumMod val="75000"/>
                  </a:schemeClr>
                </a:solidFill>
                <a:latin typeface="Courier"/>
                <a:ea typeface="Courier"/>
                <a:cs typeface="Courier"/>
                <a:sym typeface="Courier New"/>
              </a:rPr>
              <a:t>inp</a:t>
            </a:r>
            <a:r>
              <a:rPr lang="en-US" dirty="0">
                <a:solidFill>
                  <a:schemeClr val="accent2">
                    <a:lumMod val="75000"/>
                  </a:schemeClr>
                </a:solidFill>
                <a:latin typeface="Courier"/>
                <a:ea typeface="Courier"/>
                <a:cs typeface="Courier"/>
                <a:sym typeface="Courier New"/>
              </a:rPr>
              <a:t> = </a:t>
            </a:r>
            <a:r>
              <a:rPr lang="en-US" dirty="0" err="1">
                <a:solidFill>
                  <a:schemeClr val="accent2">
                    <a:lumMod val="75000"/>
                  </a:schemeClr>
                </a:solidFill>
                <a:latin typeface="Courier"/>
                <a:ea typeface="Courier"/>
                <a:cs typeface="Courier"/>
                <a:sym typeface="Courier New"/>
              </a:rPr>
              <a:t>fhand.read</a:t>
            </a:r>
            <a:r>
              <a:rPr lang="en-US" dirty="0">
                <a:solidFill>
                  <a:schemeClr val="accent2">
                    <a:lumMod val="75000"/>
                  </a:schemeClr>
                </a:solidFill>
                <a:latin typeface="Courier"/>
                <a:ea typeface="Courier"/>
                <a:cs typeface="Courier"/>
                <a:sym typeface="Courier New"/>
              </a:rPr>
              <a:t>()</a:t>
            </a:r>
          </a:p>
          <a:p>
            <a:pPr>
              <a:buClr>
                <a:schemeClr val="lt1"/>
              </a:buClr>
              <a:buSzPct val="25000"/>
            </a:pPr>
            <a:r>
              <a:rPr lang="en-US" dirty="0">
                <a:solidFill>
                  <a:schemeClr val="accent2">
                    <a:lumMod val="75000"/>
                  </a:schemeClr>
                </a:solidFill>
                <a:latin typeface="Courier"/>
                <a:ea typeface="Courier"/>
                <a:cs typeface="Courier"/>
                <a:sym typeface="Courier New"/>
              </a:rPr>
              <a:t>&gt;&gt;&gt; print(</a:t>
            </a:r>
            <a:r>
              <a:rPr lang="en-US" dirty="0" err="1">
                <a:solidFill>
                  <a:schemeClr val="accent2">
                    <a:lumMod val="75000"/>
                  </a:schemeClr>
                </a:solidFill>
                <a:latin typeface="Courier"/>
                <a:ea typeface="Courier"/>
                <a:cs typeface="Courier"/>
                <a:sym typeface="Courier New"/>
              </a:rPr>
              <a:t>len</a:t>
            </a:r>
            <a:r>
              <a:rPr lang="en-US" dirty="0">
                <a:solidFill>
                  <a:schemeClr val="accent2">
                    <a:lumMod val="75000"/>
                  </a:schemeClr>
                </a:solidFill>
                <a:latin typeface="Courier"/>
                <a:ea typeface="Courier"/>
                <a:cs typeface="Courier"/>
                <a:sym typeface="Courier New"/>
              </a:rPr>
              <a:t>(</a:t>
            </a:r>
            <a:r>
              <a:rPr lang="en-US" dirty="0" err="1">
                <a:solidFill>
                  <a:schemeClr val="accent2">
                    <a:lumMod val="75000"/>
                  </a:schemeClr>
                </a:solidFill>
                <a:latin typeface="Courier"/>
                <a:ea typeface="Courier"/>
                <a:cs typeface="Courier"/>
                <a:sym typeface="Courier New"/>
              </a:rPr>
              <a:t>inp</a:t>
            </a:r>
            <a:r>
              <a:rPr lang="en-US" dirty="0">
                <a:solidFill>
                  <a:schemeClr val="accent2">
                    <a:lumMod val="75000"/>
                  </a:schemeClr>
                </a:solidFill>
                <a:latin typeface="Courier"/>
                <a:ea typeface="Courier"/>
                <a:cs typeface="Courier"/>
                <a:sym typeface="Courier New"/>
              </a:rPr>
              <a:t>))</a:t>
            </a:r>
          </a:p>
          <a:p>
            <a:pPr>
              <a:buClr>
                <a:schemeClr val="lt1"/>
              </a:buClr>
              <a:buSzPct val="25000"/>
            </a:pPr>
            <a:r>
              <a:rPr lang="en-US" dirty="0">
                <a:solidFill>
                  <a:schemeClr val="accent2">
                    <a:lumMod val="75000"/>
                  </a:schemeClr>
                </a:solidFill>
                <a:latin typeface="Courier"/>
                <a:ea typeface="Courier"/>
                <a:cs typeface="Courier"/>
                <a:sym typeface="Courier New"/>
              </a:rPr>
              <a:t>94626</a:t>
            </a:r>
          </a:p>
          <a:p>
            <a:pPr>
              <a:buClr>
                <a:schemeClr val="lt1"/>
              </a:buClr>
              <a:buSzPct val="25000"/>
            </a:pPr>
            <a:endParaRPr lang="en-US" dirty="0">
              <a:solidFill>
                <a:schemeClr val="accent2">
                  <a:lumMod val="75000"/>
                </a:schemeClr>
              </a:solidFill>
              <a:latin typeface="Courier"/>
              <a:ea typeface="Courier"/>
              <a:cs typeface="Courier"/>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927409" y="800557"/>
            <a:ext cx="7200897" cy="977900"/>
          </a:xfrm>
          <a:prstGeom prst="rect">
            <a:avLst/>
          </a:prstGeom>
          <a:noFill/>
          <a:ln>
            <a:noFill/>
          </a:ln>
        </p:spPr>
        <p:txBody>
          <a:bodyPr vert="horz" lIns="21431" tIns="21431" rIns="21431" bIns="21431" rtlCol="0" anchor="ctr" anchorCtr="0">
            <a:noAutofit/>
          </a:bodyPr>
          <a:lstStyle/>
          <a:p>
            <a:pPr algn="l">
              <a:spcBef>
                <a:spcPts val="0"/>
              </a:spcBef>
              <a:buClr>
                <a:srgbClr val="00FF00"/>
              </a:buClr>
              <a:buSzPct val="25000"/>
            </a:pPr>
            <a:r>
              <a:rPr lang="en-US" sz="4000" dirty="0">
                <a:solidFill>
                  <a:schemeClr val="tx1"/>
                </a:solidFill>
                <a:ea typeface="Arial" charset="0"/>
                <a:cs typeface="Arial" charset="0"/>
                <a:sym typeface="Cabin"/>
              </a:rPr>
              <a:t>Searching Through a File</a:t>
            </a:r>
          </a:p>
        </p:txBody>
      </p:sp>
      <p:sp>
        <p:nvSpPr>
          <p:cNvPr id="309" name="Shape 309"/>
          <p:cNvSpPr txBox="1">
            <a:spLocks noGrp="1"/>
          </p:cNvSpPr>
          <p:nvPr>
            <p:ph type="body" idx="1"/>
          </p:nvPr>
        </p:nvSpPr>
        <p:spPr>
          <a:xfrm>
            <a:off x="1007329" y="2108159"/>
            <a:ext cx="3440609" cy="1626029"/>
          </a:xfrm>
          <a:prstGeom prst="rect">
            <a:avLst/>
          </a:prstGeom>
          <a:noFill/>
          <a:ln>
            <a:noFill/>
          </a:ln>
        </p:spPr>
        <p:txBody>
          <a:bodyPr vert="horz" lIns="21431" tIns="21431" rIns="21431" bIns="21431" rtlCol="0" anchor="ctr" anchorCtr="0">
            <a:noAutofit/>
          </a:bodyPr>
          <a:lstStyle/>
          <a:p>
            <a:pPr marL="219885" indent="0">
              <a:spcBef>
                <a:spcPts val="0"/>
              </a:spcBef>
              <a:spcAft>
                <a:spcPts val="0"/>
              </a:spcAft>
              <a:buClr>
                <a:schemeClr val="lt1"/>
              </a:buClr>
              <a:buSzPct val="100000"/>
              <a:buNone/>
            </a:pPr>
            <a:r>
              <a:rPr lang="en-US" sz="1913" dirty="0">
                <a:solidFill>
                  <a:schemeClr val="tx1"/>
                </a:solidFill>
                <a:ea typeface="Arial" charset="0"/>
                <a:cs typeface="Arial" charset="0"/>
                <a:sym typeface="Cabin"/>
              </a:rPr>
              <a:t>We can put an if statement in the for loop to only print lines that meet some criteria</a:t>
            </a:r>
          </a:p>
        </p:txBody>
      </p:sp>
      <p:sp>
        <p:nvSpPr>
          <p:cNvPr id="310" name="Shape 310"/>
          <p:cNvSpPr txBox="1"/>
          <p:nvPr/>
        </p:nvSpPr>
        <p:spPr>
          <a:xfrm>
            <a:off x="4629458" y="2359045"/>
            <a:ext cx="4092863" cy="1375143"/>
          </a:xfrm>
          <a:prstGeom prst="rect">
            <a:avLst/>
          </a:prstGeom>
          <a:noFill/>
          <a:ln>
            <a:noFill/>
          </a:ln>
        </p:spPr>
        <p:txBody>
          <a:bodyPr lIns="0" tIns="0" rIns="0" bIns="0" anchor="ctr" anchorCtr="0">
            <a:noAutofit/>
          </a:bodyPr>
          <a:lstStyle/>
          <a:p>
            <a:pPr>
              <a:buClr>
                <a:srgbClr val="00FF00"/>
              </a:buClr>
              <a:buSzPct val="25000"/>
            </a:pPr>
            <a:r>
              <a:rPr lang="en-US" dirty="0" err="1">
                <a:solidFill>
                  <a:schemeClr val="accent2">
                    <a:lumMod val="75000"/>
                  </a:schemeClr>
                </a:solidFill>
                <a:latin typeface="Courier"/>
                <a:ea typeface="Courier"/>
                <a:cs typeface="Courier"/>
                <a:sym typeface="Courier New"/>
              </a:rPr>
              <a:t>fhand</a:t>
            </a:r>
            <a:r>
              <a:rPr lang="en-US" dirty="0">
                <a:solidFill>
                  <a:schemeClr val="accent2">
                    <a:lumMod val="75000"/>
                  </a:schemeClr>
                </a:solidFill>
                <a:latin typeface="Courier"/>
                <a:ea typeface="Courier"/>
                <a:cs typeface="Courier"/>
                <a:sym typeface="Courier New"/>
              </a:rPr>
              <a:t> = open('</a:t>
            </a:r>
            <a:r>
              <a:rPr lang="en-US" dirty="0" err="1">
                <a:solidFill>
                  <a:schemeClr val="accent2">
                    <a:lumMod val="75000"/>
                  </a:schemeClr>
                </a:solidFill>
                <a:latin typeface="Courier"/>
                <a:ea typeface="Courier"/>
                <a:cs typeface="Courier"/>
                <a:sym typeface="Courier New"/>
              </a:rPr>
              <a:t>mbox-short.txt</a:t>
            </a:r>
            <a:r>
              <a:rPr lang="en-US" dirty="0">
                <a:solidFill>
                  <a:schemeClr val="accent2">
                    <a:lumMod val="75000"/>
                  </a:schemeClr>
                </a:solidFill>
                <a:latin typeface="Courier"/>
                <a:ea typeface="Courier"/>
                <a:cs typeface="Courier"/>
                <a:sym typeface="Courier New"/>
              </a:rPr>
              <a:t>')</a:t>
            </a:r>
          </a:p>
          <a:p>
            <a:pPr>
              <a:buClr>
                <a:srgbClr val="FFFF00"/>
              </a:buClr>
              <a:buSzPct val="25000"/>
            </a:pPr>
            <a:r>
              <a:rPr lang="en-US" dirty="0">
                <a:solidFill>
                  <a:schemeClr val="accent2">
                    <a:lumMod val="75000"/>
                  </a:schemeClr>
                </a:solidFill>
                <a:latin typeface="Courier"/>
                <a:ea typeface="Courier"/>
                <a:cs typeface="Courier"/>
                <a:sym typeface="Courier New"/>
              </a:rPr>
              <a:t>for line in </a:t>
            </a:r>
            <a:r>
              <a:rPr lang="en-US" dirty="0" err="1">
                <a:solidFill>
                  <a:schemeClr val="accent2">
                    <a:lumMod val="75000"/>
                  </a:schemeClr>
                </a:solidFill>
                <a:latin typeface="Courier"/>
                <a:ea typeface="Courier"/>
                <a:cs typeface="Courier"/>
                <a:sym typeface="Courier New"/>
              </a:rPr>
              <a:t>fhand</a:t>
            </a:r>
            <a:r>
              <a:rPr lang="en-US" dirty="0">
                <a:solidFill>
                  <a:schemeClr val="accent2">
                    <a:lumMod val="75000"/>
                  </a:schemeClr>
                </a:solidFill>
                <a:latin typeface="Courier"/>
                <a:ea typeface="Courier"/>
                <a:cs typeface="Courier"/>
                <a:sym typeface="Courier New"/>
              </a:rPr>
              <a:t>:</a:t>
            </a:r>
          </a:p>
          <a:p>
            <a:pPr>
              <a:buClr>
                <a:schemeClr val="lt1"/>
              </a:buClr>
              <a:buSzPct val="25000"/>
            </a:pPr>
            <a:r>
              <a:rPr lang="en-US" dirty="0">
                <a:solidFill>
                  <a:schemeClr val="accent2">
                    <a:lumMod val="75000"/>
                  </a:schemeClr>
                </a:solidFill>
                <a:latin typeface="Courier"/>
                <a:ea typeface="Courier"/>
                <a:cs typeface="Courier"/>
                <a:sym typeface="Courier New"/>
              </a:rPr>
              <a:t>    if </a:t>
            </a:r>
            <a:r>
              <a:rPr lang="en-US" dirty="0" err="1">
                <a:solidFill>
                  <a:schemeClr val="accent2">
                    <a:lumMod val="75000"/>
                  </a:schemeClr>
                </a:solidFill>
                <a:latin typeface="Courier"/>
                <a:ea typeface="Courier"/>
                <a:cs typeface="Courier"/>
                <a:sym typeface="Courier New"/>
              </a:rPr>
              <a:t>line.startswith</a:t>
            </a:r>
            <a:r>
              <a:rPr lang="en-US" dirty="0">
                <a:solidFill>
                  <a:schemeClr val="accent2">
                    <a:lumMod val="75000"/>
                  </a:schemeClr>
                </a:solidFill>
                <a:latin typeface="Courier"/>
                <a:ea typeface="Courier"/>
                <a:cs typeface="Courier"/>
                <a:sym typeface="Courier New"/>
              </a:rPr>
              <a:t>('From:') :</a:t>
            </a:r>
          </a:p>
          <a:p>
            <a:pPr>
              <a:buClr>
                <a:schemeClr val="lt1"/>
              </a:buClr>
              <a:buSzPct val="25000"/>
            </a:pPr>
            <a:r>
              <a:rPr lang="en-US" dirty="0">
                <a:solidFill>
                  <a:schemeClr val="accent2">
                    <a:lumMod val="75000"/>
                  </a:schemeClr>
                </a:solidFill>
                <a:latin typeface="Courier"/>
                <a:ea typeface="Courier"/>
                <a:cs typeface="Courier"/>
                <a:sym typeface="Courier New"/>
              </a:rPr>
              <a:t>        print(line)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DD62D-C6A4-F4CB-9F1F-7B2C0240D793}"/>
              </a:ext>
            </a:extLst>
          </p:cNvPr>
          <p:cNvSpPr>
            <a:spLocks noGrp="1"/>
          </p:cNvSpPr>
          <p:nvPr>
            <p:ph type="title"/>
          </p:nvPr>
        </p:nvSpPr>
        <p:spPr/>
        <p:txBody>
          <a:bodyPr/>
          <a:lstStyle/>
          <a:p>
            <a:r>
              <a:rPr lang="en-US" sz="2400" b="1" dirty="0"/>
              <a:t>Lecture</a:t>
            </a:r>
            <a:r>
              <a:rPr lang="en-US" b="1" dirty="0"/>
              <a:t> 4</a:t>
            </a:r>
            <a:endParaRPr lang="en-CA" b="1" dirty="0"/>
          </a:p>
        </p:txBody>
      </p:sp>
      <p:sp>
        <p:nvSpPr>
          <p:cNvPr id="3" name="Content Placeholder 2">
            <a:extLst>
              <a:ext uri="{FF2B5EF4-FFF2-40B4-BE49-F238E27FC236}">
                <a16:creationId xmlns:a16="http://schemas.microsoft.com/office/drawing/2014/main" id="{5C0AE475-25F6-7923-1C3A-F9E438497BBB}"/>
              </a:ext>
            </a:extLst>
          </p:cNvPr>
          <p:cNvSpPr>
            <a:spLocks noGrp="1"/>
          </p:cNvSpPr>
          <p:nvPr>
            <p:ph idx="1"/>
          </p:nvPr>
        </p:nvSpPr>
        <p:spPr>
          <a:xfrm>
            <a:off x="4057650" y="736600"/>
            <a:ext cx="3257550" cy="3670301"/>
          </a:xfrm>
        </p:spPr>
        <p:txBody>
          <a:bodyPr/>
          <a:lstStyle/>
          <a:p>
            <a:r>
              <a:rPr lang="en-US" altLang="en-US" b="1" dirty="0">
                <a:ln w="3175" cmpd="sng">
                  <a:noFill/>
                </a:ln>
                <a:solidFill>
                  <a:schemeClr val="accent4">
                    <a:lumMod val="75000"/>
                  </a:schemeClr>
                </a:solidFill>
                <a:latin typeface="+mj-lt"/>
                <a:ea typeface="+mj-ea"/>
                <a:cs typeface="+mj-cs"/>
              </a:rPr>
              <a:t>Review</a:t>
            </a:r>
          </a:p>
          <a:p>
            <a:r>
              <a:rPr lang="en-US" altLang="en-US" dirty="0">
                <a:ln w="3175" cmpd="sng">
                  <a:noFill/>
                </a:ln>
                <a:latin typeface="+mj-lt"/>
                <a:ea typeface="+mj-ea"/>
                <a:cs typeface="+mj-cs"/>
              </a:rPr>
              <a:t>Functions</a:t>
            </a:r>
          </a:p>
          <a:p>
            <a:r>
              <a:rPr lang="en-US" altLang="en-US" dirty="0">
                <a:ln w="3175" cmpd="sng">
                  <a:noFill/>
                </a:ln>
                <a:latin typeface="+mj-lt"/>
                <a:ea typeface="+mj-ea"/>
                <a:cs typeface="+mj-cs"/>
              </a:rPr>
              <a:t>Array</a:t>
            </a:r>
          </a:p>
          <a:p>
            <a:r>
              <a:rPr lang="en-US" altLang="en-US" dirty="0">
                <a:ln w="3175" cmpd="sng">
                  <a:noFill/>
                </a:ln>
                <a:latin typeface="+mj-lt"/>
                <a:ea typeface="+mj-ea"/>
                <a:cs typeface="+mj-cs"/>
              </a:rPr>
              <a:t>Files </a:t>
            </a:r>
          </a:p>
          <a:p>
            <a:endParaRPr lang="en-CA" dirty="0"/>
          </a:p>
        </p:txBody>
      </p:sp>
      <p:sp>
        <p:nvSpPr>
          <p:cNvPr id="4" name="Google Shape;83;p20">
            <a:extLst>
              <a:ext uri="{FF2B5EF4-FFF2-40B4-BE49-F238E27FC236}">
                <a16:creationId xmlns:a16="http://schemas.microsoft.com/office/drawing/2014/main" id="{CBF0419D-1F70-95C7-D8EF-8EC9F9208AAA}"/>
              </a:ext>
            </a:extLst>
          </p:cNvPr>
          <p:cNvSpPr txBox="1">
            <a:spLocks/>
          </p:cNvSpPr>
          <p:nvPr/>
        </p:nvSpPr>
        <p:spPr>
          <a:xfrm>
            <a:off x="1917699" y="2181011"/>
            <a:ext cx="791634" cy="453815"/>
          </a:xfrm>
          <a:prstGeom prst="rect">
            <a:avLst/>
          </a:prstGeom>
        </p:spPr>
        <p:txBody>
          <a:bodyPr spcFirstLastPara="1" vert="horz" wrap="square" lIns="91425" tIns="91425" rIns="91425" bIns="91425" rtlCol="0" anchor="t" anchorCtr="0">
            <a:noAutofit/>
          </a:bodyPr>
          <a:lstStyle>
            <a:lvl1pPr marL="214313" indent="-214313" algn="l" defTabSz="342900" rtl="0" eaLnBrk="1" latinLnBrk="0" hangingPunct="1">
              <a:spcBef>
                <a:spcPct val="20000"/>
              </a:spcBef>
              <a:spcAft>
                <a:spcPts val="45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15000"/>
              <a:buFont typeface="Arial"/>
              <a:buChar char="•"/>
              <a:defRPr sz="1350" kern="1200" cap="none">
                <a:solidFill>
                  <a:schemeClr val="tx1">
                    <a:lumMod val="85000"/>
                    <a:lumOff val="1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a:lstStyle>
          <a:p>
            <a:pPr marL="0" indent="0">
              <a:spcBef>
                <a:spcPts val="0"/>
              </a:spcBef>
              <a:spcAft>
                <a:spcPts val="0"/>
              </a:spcAft>
              <a:buFont typeface="Arial"/>
              <a:buNone/>
            </a:pPr>
            <a:r>
              <a:rPr lang="en-CA"/>
              <a:t>Tables</a:t>
            </a:r>
            <a:endParaRPr lang="en-CA" dirty="0"/>
          </a:p>
        </p:txBody>
      </p:sp>
    </p:spTree>
    <p:extLst>
      <p:ext uri="{BB962C8B-B14F-4D97-AF65-F5344CB8AC3E}">
        <p14:creationId xmlns:p14="http://schemas.microsoft.com/office/powerpoint/2010/main" val="40368232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80854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5"/>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Review of Python Concepts</a:t>
            </a:r>
            <a:endParaRPr dirty="0"/>
          </a:p>
        </p:txBody>
      </p:sp>
      <p:sp>
        <p:nvSpPr>
          <p:cNvPr id="121" name="Google Shape;121;p25"/>
          <p:cNvSpPr txBox="1">
            <a:spLocks noGrp="1"/>
          </p:cNvSpPr>
          <p:nvPr>
            <p:ph idx="1"/>
          </p:nvPr>
        </p:nvSpPr>
        <p:spPr>
          <a:prstGeom prst="rect">
            <a:avLst/>
          </a:prstGeom>
        </p:spPr>
        <p:txBody>
          <a:bodyPr spcFirstLastPara="1" wrap="square" lIns="91425" tIns="91425" rIns="91425" bIns="91425" anchor="t" anchorCtr="0">
            <a:noAutofit/>
          </a:bodyPr>
          <a:lstStyle/>
          <a:p>
            <a:pPr marL="457200" lvl="0" indent="-381000" algn="l" rtl="0">
              <a:spcBef>
                <a:spcPts val="480"/>
              </a:spcBef>
              <a:spcAft>
                <a:spcPts val="0"/>
              </a:spcAft>
              <a:buSzPts val="2400"/>
              <a:buChar char="●"/>
            </a:pPr>
            <a:r>
              <a:rPr lang="en" dirty="0"/>
              <a:t>An expression evaluates to a value</a:t>
            </a:r>
            <a:endParaRPr dirty="0"/>
          </a:p>
          <a:p>
            <a:pPr marL="457200" lvl="0" indent="-381000" algn="l" rtl="0">
              <a:spcBef>
                <a:spcPts val="0"/>
              </a:spcBef>
              <a:spcAft>
                <a:spcPts val="0"/>
              </a:spcAft>
              <a:buSzPts val="2400"/>
              <a:buChar char="●"/>
            </a:pPr>
            <a:r>
              <a:rPr lang="en" dirty="0"/>
              <a:t>Values can be numbers or strings (text)</a:t>
            </a:r>
            <a:endParaRPr dirty="0"/>
          </a:p>
          <a:p>
            <a:pPr marL="457200" lvl="0" indent="-381000" algn="l" rtl="0">
              <a:spcBef>
                <a:spcPts val="0"/>
              </a:spcBef>
              <a:spcAft>
                <a:spcPts val="0"/>
              </a:spcAft>
              <a:buSzPts val="2400"/>
              <a:buChar char="●"/>
            </a:pPr>
            <a:r>
              <a:rPr lang="en" dirty="0"/>
              <a:t>The syntax (format) of the language is very rigid — even an extra space can cause a syntax error</a:t>
            </a:r>
            <a:endParaRPr dirty="0"/>
          </a:p>
          <a:p>
            <a:pPr marL="457200" lvl="0" indent="-381000" algn="l" rtl="0">
              <a:spcBef>
                <a:spcPts val="0"/>
              </a:spcBef>
              <a:spcAft>
                <a:spcPts val="0"/>
              </a:spcAft>
              <a:buSzPts val="2400"/>
              <a:buChar char="●"/>
            </a:pPr>
            <a:r>
              <a:rPr lang="en" dirty="0"/>
              <a:t>There is particular behavior associated with built-in operators that you need to learn </a:t>
            </a:r>
            <a:br>
              <a:rPr lang="en" dirty="0"/>
            </a:br>
            <a:r>
              <a:rPr lang="en" dirty="0"/>
              <a:t>(e.g., dividing produces 8.0 instead of 8)</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1">
                                            <p:txEl>
                                              <p:pRg st="0" end="0"/>
                                            </p:txEl>
                                          </p:spTgt>
                                        </p:tgtEl>
                                        <p:attrNameLst>
                                          <p:attrName>style.visibility</p:attrName>
                                        </p:attrNameLst>
                                      </p:cBhvr>
                                      <p:to>
                                        <p:strVal val="visible"/>
                                      </p:to>
                                    </p:set>
                                    <p:animEffect transition="in" filter="fade">
                                      <p:cBhvr>
                                        <p:cTn id="7" dur="1"/>
                                        <p:tgtEl>
                                          <p:spTgt spid="1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1">
                                            <p:txEl>
                                              <p:pRg st="1" end="1"/>
                                            </p:txEl>
                                          </p:spTgt>
                                        </p:tgtEl>
                                        <p:attrNameLst>
                                          <p:attrName>style.visibility</p:attrName>
                                        </p:attrNameLst>
                                      </p:cBhvr>
                                      <p:to>
                                        <p:strVal val="visible"/>
                                      </p:to>
                                    </p:set>
                                    <p:animEffect transition="in" filter="fade">
                                      <p:cBhvr>
                                        <p:cTn id="12" dur="1"/>
                                        <p:tgtEl>
                                          <p:spTgt spid="1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1">
                                            <p:txEl>
                                              <p:pRg st="2" end="2"/>
                                            </p:txEl>
                                          </p:spTgt>
                                        </p:tgtEl>
                                        <p:attrNameLst>
                                          <p:attrName>style.visibility</p:attrName>
                                        </p:attrNameLst>
                                      </p:cBhvr>
                                      <p:to>
                                        <p:strVal val="visible"/>
                                      </p:to>
                                    </p:set>
                                    <p:animEffect transition="in" filter="fade">
                                      <p:cBhvr>
                                        <p:cTn id="17" dur="1"/>
                                        <p:tgtEl>
                                          <p:spTgt spid="12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1">
                                            <p:txEl>
                                              <p:pRg st="3" end="3"/>
                                            </p:txEl>
                                          </p:spTgt>
                                        </p:tgtEl>
                                        <p:attrNameLst>
                                          <p:attrName>style.visibility</p:attrName>
                                        </p:attrNameLst>
                                      </p:cBhvr>
                                      <p:to>
                                        <p:strVal val="visible"/>
                                      </p:to>
                                    </p:set>
                                    <p:animEffect transition="in" filter="fade">
                                      <p:cBhvr>
                                        <p:cTn id="22" dur="1"/>
                                        <p:tgtEl>
                                          <p:spTgt spid="12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7"/>
          <p:cNvSpPr txBox="1">
            <a:spLocks noGrp="1"/>
          </p:cNvSpPr>
          <p:nvPr>
            <p:ph type="title"/>
          </p:nvPr>
        </p:nvSpPr>
        <p:spPr>
          <a:xfrm>
            <a:off x="971551" y="803032"/>
            <a:ext cx="7200897" cy="97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Assignment Statements</a:t>
            </a:r>
            <a:endParaRPr dirty="0"/>
          </a:p>
        </p:txBody>
      </p:sp>
      <p:sp>
        <p:nvSpPr>
          <p:cNvPr id="132" name="Google Shape;132;p27"/>
          <p:cNvSpPr txBox="1">
            <a:spLocks noGrp="1"/>
          </p:cNvSpPr>
          <p:nvPr>
            <p:ph idx="1"/>
          </p:nvPr>
        </p:nvSpPr>
        <p:spPr>
          <a:xfrm>
            <a:off x="971551" y="2769746"/>
            <a:ext cx="7200897" cy="1684789"/>
          </a:xfrm>
          <a:prstGeom prst="rect">
            <a:avLst/>
          </a:prstGeom>
        </p:spPr>
        <p:txBody>
          <a:bodyPr spcFirstLastPara="1" wrap="square" lIns="91425" tIns="91425" rIns="91425" bIns="91425" anchor="t" anchorCtr="0">
            <a:noAutofit/>
          </a:bodyPr>
          <a:lstStyle/>
          <a:p>
            <a:pPr marL="457200" lvl="0" indent="-381000" algn="l" rtl="0">
              <a:spcBef>
                <a:spcPts val="480"/>
              </a:spcBef>
              <a:spcAft>
                <a:spcPts val="0"/>
              </a:spcAft>
              <a:buSzPts val="2400"/>
              <a:buChar char="●"/>
            </a:pPr>
            <a:r>
              <a:rPr lang="en" dirty="0"/>
              <a:t>An assignment statement changes the meaning of the name to the left of the = symbol</a:t>
            </a:r>
            <a:endParaRPr dirty="0"/>
          </a:p>
          <a:p>
            <a:pPr marL="457200" lvl="0" indent="-381000" algn="l" rtl="0">
              <a:spcBef>
                <a:spcPts val="480"/>
              </a:spcBef>
              <a:spcAft>
                <a:spcPts val="400"/>
              </a:spcAft>
              <a:buSzPts val="2400"/>
              <a:buChar char="●"/>
            </a:pPr>
            <a:r>
              <a:rPr lang="en" dirty="0"/>
              <a:t>The name is bound to the value of the expression to the right of the = symbol (its current value; not the equation)</a:t>
            </a:r>
            <a:endParaRPr dirty="0"/>
          </a:p>
        </p:txBody>
      </p:sp>
      <p:sp>
        <p:nvSpPr>
          <p:cNvPr id="133" name="Google Shape;133;p27"/>
          <p:cNvSpPr txBox="1"/>
          <p:nvPr/>
        </p:nvSpPr>
        <p:spPr>
          <a:xfrm>
            <a:off x="1616733" y="1931401"/>
            <a:ext cx="6398700" cy="7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latin typeface="Courier New"/>
                <a:ea typeface="Courier New"/>
                <a:cs typeface="Courier New"/>
                <a:sym typeface="Courier New"/>
              </a:rPr>
              <a:t>hours_per_wk  =   24 * 7</a:t>
            </a:r>
            <a:endParaRPr sz="1800" b="1" dirty="0">
              <a:latin typeface="Courier New"/>
              <a:ea typeface="Courier New"/>
              <a:cs typeface="Courier New"/>
              <a:sym typeface="Courier New"/>
            </a:endParaRPr>
          </a:p>
        </p:txBody>
      </p:sp>
      <p:grpSp>
        <p:nvGrpSpPr>
          <p:cNvPr id="134" name="Google Shape;134;p27"/>
          <p:cNvGrpSpPr/>
          <p:nvPr/>
        </p:nvGrpSpPr>
        <p:grpSpPr>
          <a:xfrm>
            <a:off x="3041227" y="1977843"/>
            <a:ext cx="1845801" cy="863117"/>
            <a:chOff x="2637550" y="1180725"/>
            <a:chExt cx="2339225" cy="1207625"/>
          </a:xfrm>
        </p:grpSpPr>
        <p:sp>
          <p:nvSpPr>
            <p:cNvPr id="135" name="Google Shape;135;p27"/>
            <p:cNvSpPr/>
            <p:nvPr/>
          </p:nvSpPr>
          <p:spPr>
            <a:xfrm>
              <a:off x="2677275" y="1180725"/>
              <a:ext cx="2299500" cy="499800"/>
            </a:xfrm>
            <a:prstGeom prst="roundRect">
              <a:avLst>
                <a:gd name="adj" fmla="val 16667"/>
              </a:avLst>
            </a:prstGeom>
            <a:noFill/>
            <a:ln w="9525" cap="flat" cmpd="sng">
              <a:solidFill>
                <a:srgbClr val="3B7E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7"/>
            <p:cNvSpPr/>
            <p:nvPr/>
          </p:nvSpPr>
          <p:spPr>
            <a:xfrm>
              <a:off x="2637550" y="1888550"/>
              <a:ext cx="1433100" cy="499800"/>
            </a:xfrm>
            <a:prstGeom prst="wedgeRoundRectCallout">
              <a:avLst>
                <a:gd name="adj1" fmla="val -19768"/>
                <a:gd name="adj2" fmla="val -81117"/>
                <a:gd name="adj3" fmla="val 0"/>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t>Name</a:t>
              </a:r>
              <a:endParaRPr sz="1200" dirty="0"/>
            </a:p>
          </p:txBody>
        </p:sp>
      </p:grpSp>
      <p:grpSp>
        <p:nvGrpSpPr>
          <p:cNvPr id="137" name="Google Shape;137;p27"/>
          <p:cNvGrpSpPr/>
          <p:nvPr/>
        </p:nvGrpSpPr>
        <p:grpSpPr>
          <a:xfrm>
            <a:off x="4812782" y="1975393"/>
            <a:ext cx="1766796" cy="863118"/>
            <a:chOff x="4537000" y="1180724"/>
            <a:chExt cx="2239100" cy="1207626"/>
          </a:xfrm>
        </p:grpSpPr>
        <p:sp>
          <p:nvSpPr>
            <p:cNvPr id="138" name="Google Shape;138;p27"/>
            <p:cNvSpPr/>
            <p:nvPr/>
          </p:nvSpPr>
          <p:spPr>
            <a:xfrm>
              <a:off x="5486400" y="1180724"/>
              <a:ext cx="1289700" cy="499800"/>
            </a:xfrm>
            <a:prstGeom prst="roundRect">
              <a:avLst>
                <a:gd name="adj" fmla="val 16667"/>
              </a:avLst>
            </a:prstGeom>
            <a:noFill/>
            <a:ln w="9525" cap="flat" cmpd="sng">
              <a:solidFill>
                <a:srgbClr val="3B7E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7"/>
            <p:cNvSpPr/>
            <p:nvPr/>
          </p:nvSpPr>
          <p:spPr>
            <a:xfrm>
              <a:off x="4537000" y="1888550"/>
              <a:ext cx="2232900" cy="499800"/>
            </a:xfrm>
            <a:prstGeom prst="wedgeRoundRectCallout">
              <a:avLst>
                <a:gd name="adj1" fmla="val 22977"/>
                <a:gd name="adj2" fmla="val -85529"/>
                <a:gd name="adj3" fmla="val 0"/>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t>Any expression</a:t>
              </a:r>
              <a:endParaRPr sz="1200" dirty="0"/>
            </a:p>
          </p:txBody>
        </p:sp>
      </p:grpSp>
      <p:sp>
        <p:nvSpPr>
          <p:cNvPr id="140" name="Google Shape;140;p27"/>
          <p:cNvSpPr txBox="1"/>
          <p:nvPr/>
        </p:nvSpPr>
        <p:spPr>
          <a:xfrm>
            <a:off x="3881550" y="4117350"/>
            <a:ext cx="1380900" cy="55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3B7EA1"/>
                </a:solidFill>
              </a:rPr>
              <a:t>(Demo)</a:t>
            </a:r>
            <a:endParaRPr sz="2400">
              <a:solidFill>
                <a:srgbClr val="3B7EA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2">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0"/>
                                        </p:tgtEl>
                                        <p:attrNameLst>
                                          <p:attrName>style.visibility</p:attrName>
                                        </p:attrNameLst>
                                      </p:cBhvr>
                                      <p:to>
                                        <p:strVal val="visible"/>
                                      </p:to>
                                    </p:set>
                                    <p:animEffect transition="in" filter="fade">
                                      <p:cBhvr>
                                        <p:cTn id="27" dur="1"/>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DD62D-C6A4-F4CB-9F1F-7B2C0240D793}"/>
              </a:ext>
            </a:extLst>
          </p:cNvPr>
          <p:cNvSpPr>
            <a:spLocks noGrp="1"/>
          </p:cNvSpPr>
          <p:nvPr>
            <p:ph type="title"/>
          </p:nvPr>
        </p:nvSpPr>
        <p:spPr/>
        <p:txBody>
          <a:bodyPr/>
          <a:lstStyle/>
          <a:p>
            <a:r>
              <a:rPr lang="en-US" sz="2400" b="1" dirty="0"/>
              <a:t>Lecture</a:t>
            </a:r>
            <a:r>
              <a:rPr lang="en-US" b="1" dirty="0"/>
              <a:t> 4</a:t>
            </a:r>
            <a:endParaRPr lang="en-CA" b="1" dirty="0"/>
          </a:p>
        </p:txBody>
      </p:sp>
      <p:sp>
        <p:nvSpPr>
          <p:cNvPr id="3" name="Content Placeholder 2">
            <a:extLst>
              <a:ext uri="{FF2B5EF4-FFF2-40B4-BE49-F238E27FC236}">
                <a16:creationId xmlns:a16="http://schemas.microsoft.com/office/drawing/2014/main" id="{5C0AE475-25F6-7923-1C3A-F9E438497BBB}"/>
              </a:ext>
            </a:extLst>
          </p:cNvPr>
          <p:cNvSpPr>
            <a:spLocks noGrp="1"/>
          </p:cNvSpPr>
          <p:nvPr>
            <p:ph idx="1"/>
          </p:nvPr>
        </p:nvSpPr>
        <p:spPr>
          <a:xfrm>
            <a:off x="4057650" y="736600"/>
            <a:ext cx="3257550" cy="3670301"/>
          </a:xfrm>
        </p:spPr>
        <p:txBody>
          <a:bodyPr/>
          <a:lstStyle/>
          <a:p>
            <a:r>
              <a:rPr lang="en-US" altLang="en-US" dirty="0">
                <a:ln w="3175" cmpd="sng">
                  <a:noFill/>
                </a:ln>
                <a:latin typeface="+mj-lt"/>
                <a:ea typeface="+mj-ea"/>
                <a:cs typeface="+mj-cs"/>
              </a:rPr>
              <a:t>Review</a:t>
            </a:r>
          </a:p>
          <a:p>
            <a:r>
              <a:rPr lang="en-US" altLang="en-US" b="1" dirty="0">
                <a:ln w="3175" cmpd="sng">
                  <a:noFill/>
                </a:ln>
                <a:solidFill>
                  <a:schemeClr val="accent4">
                    <a:lumMod val="75000"/>
                  </a:schemeClr>
                </a:solidFill>
                <a:latin typeface="+mj-lt"/>
                <a:ea typeface="+mj-ea"/>
                <a:cs typeface="+mj-cs"/>
              </a:rPr>
              <a:t>Functions</a:t>
            </a:r>
          </a:p>
          <a:p>
            <a:r>
              <a:rPr lang="en-US" altLang="en-US" dirty="0">
                <a:ln w="3175" cmpd="sng">
                  <a:noFill/>
                </a:ln>
                <a:latin typeface="+mj-lt"/>
                <a:ea typeface="+mj-ea"/>
                <a:cs typeface="+mj-cs"/>
              </a:rPr>
              <a:t>Array</a:t>
            </a:r>
          </a:p>
          <a:p>
            <a:r>
              <a:rPr lang="en-US" altLang="en-US" dirty="0">
                <a:ln w="3175" cmpd="sng">
                  <a:noFill/>
                </a:ln>
                <a:latin typeface="+mj-lt"/>
                <a:ea typeface="+mj-ea"/>
                <a:cs typeface="+mj-cs"/>
              </a:rPr>
              <a:t>Files </a:t>
            </a:r>
          </a:p>
          <a:p>
            <a:endParaRPr lang="en-CA" dirty="0"/>
          </a:p>
        </p:txBody>
      </p:sp>
      <p:sp>
        <p:nvSpPr>
          <p:cNvPr id="4" name="Google Shape;83;p20">
            <a:extLst>
              <a:ext uri="{FF2B5EF4-FFF2-40B4-BE49-F238E27FC236}">
                <a16:creationId xmlns:a16="http://schemas.microsoft.com/office/drawing/2014/main" id="{CBF0419D-1F70-95C7-D8EF-8EC9F9208AAA}"/>
              </a:ext>
            </a:extLst>
          </p:cNvPr>
          <p:cNvSpPr txBox="1">
            <a:spLocks/>
          </p:cNvSpPr>
          <p:nvPr/>
        </p:nvSpPr>
        <p:spPr>
          <a:xfrm>
            <a:off x="1917699" y="2181011"/>
            <a:ext cx="791634" cy="453815"/>
          </a:xfrm>
          <a:prstGeom prst="rect">
            <a:avLst/>
          </a:prstGeom>
        </p:spPr>
        <p:txBody>
          <a:bodyPr spcFirstLastPara="1" vert="horz" wrap="square" lIns="91425" tIns="91425" rIns="91425" bIns="91425" rtlCol="0" anchor="t" anchorCtr="0">
            <a:noAutofit/>
          </a:bodyPr>
          <a:lstStyle>
            <a:lvl1pPr marL="214313" indent="-214313" algn="l" defTabSz="342900" rtl="0" eaLnBrk="1" latinLnBrk="0" hangingPunct="1">
              <a:spcBef>
                <a:spcPct val="20000"/>
              </a:spcBef>
              <a:spcAft>
                <a:spcPts val="45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15000"/>
              <a:buFont typeface="Arial"/>
              <a:buChar char="•"/>
              <a:defRPr sz="1350" kern="1200" cap="none">
                <a:solidFill>
                  <a:schemeClr val="tx1">
                    <a:lumMod val="85000"/>
                    <a:lumOff val="1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a:lstStyle>
          <a:p>
            <a:pPr marL="0" indent="0">
              <a:spcBef>
                <a:spcPts val="0"/>
              </a:spcBef>
              <a:spcAft>
                <a:spcPts val="0"/>
              </a:spcAft>
              <a:buFont typeface="Arial"/>
              <a:buNone/>
            </a:pPr>
            <a:r>
              <a:rPr lang="en-CA"/>
              <a:t>Tables</a:t>
            </a:r>
            <a:endParaRPr lang="en-CA" dirty="0"/>
          </a:p>
        </p:txBody>
      </p:sp>
    </p:spTree>
    <p:extLst>
      <p:ext uri="{BB962C8B-B14F-4D97-AF65-F5344CB8AC3E}">
        <p14:creationId xmlns:p14="http://schemas.microsoft.com/office/powerpoint/2010/main" val="3063846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0"/>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Anatomy of a Call Expression</a:t>
            </a:r>
            <a:endParaRPr dirty="0"/>
          </a:p>
        </p:txBody>
      </p:sp>
      <p:sp>
        <p:nvSpPr>
          <p:cNvPr id="164" name="Google Shape;164;p30"/>
          <p:cNvSpPr txBox="1"/>
          <p:nvPr/>
        </p:nvSpPr>
        <p:spPr>
          <a:xfrm>
            <a:off x="1034394" y="3051463"/>
            <a:ext cx="6054560" cy="120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3200" dirty="0"/>
              <a:t>M</a:t>
            </a:r>
            <a:r>
              <a:rPr lang="en" sz="3200" dirty="0"/>
              <a:t>ax     (15  ,    27)</a:t>
            </a:r>
            <a:endParaRPr sz="3200" dirty="0"/>
          </a:p>
        </p:txBody>
      </p:sp>
      <p:grpSp>
        <p:nvGrpSpPr>
          <p:cNvPr id="165" name="Google Shape;165;p30"/>
          <p:cNvGrpSpPr/>
          <p:nvPr/>
        </p:nvGrpSpPr>
        <p:grpSpPr>
          <a:xfrm>
            <a:off x="2025377" y="2443649"/>
            <a:ext cx="1334400" cy="1296901"/>
            <a:chOff x="1217478" y="1156313"/>
            <a:chExt cx="2142300" cy="2584238"/>
          </a:xfrm>
        </p:grpSpPr>
        <p:sp>
          <p:nvSpPr>
            <p:cNvPr id="166" name="Google Shape;166;p30"/>
            <p:cNvSpPr/>
            <p:nvPr/>
          </p:nvSpPr>
          <p:spPr>
            <a:xfrm>
              <a:off x="1217478" y="2572650"/>
              <a:ext cx="2142300" cy="1167900"/>
            </a:xfrm>
            <a:prstGeom prst="roundRect">
              <a:avLst>
                <a:gd name="adj" fmla="val 16667"/>
              </a:avLst>
            </a:prstGeom>
            <a:noFill/>
            <a:ln w="38100" cap="flat" cmpd="sng">
              <a:solidFill>
                <a:srgbClr val="3B7EA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0"/>
            <p:cNvSpPr/>
            <p:nvPr/>
          </p:nvSpPr>
          <p:spPr>
            <a:xfrm>
              <a:off x="1611450" y="1156313"/>
              <a:ext cx="1391400" cy="1209300"/>
            </a:xfrm>
            <a:prstGeom prst="wedgeRoundRectCallout">
              <a:avLst>
                <a:gd name="adj1" fmla="val -20833"/>
                <a:gd name="adj2" fmla="val 62500"/>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t>What function to call</a:t>
              </a:r>
              <a:endParaRPr sz="1200" dirty="0"/>
            </a:p>
          </p:txBody>
        </p:sp>
      </p:grpSp>
      <p:grpSp>
        <p:nvGrpSpPr>
          <p:cNvPr id="168" name="Google Shape;168;p30"/>
          <p:cNvGrpSpPr/>
          <p:nvPr/>
        </p:nvGrpSpPr>
        <p:grpSpPr>
          <a:xfrm>
            <a:off x="3377524" y="2459281"/>
            <a:ext cx="1368301" cy="1234276"/>
            <a:chOff x="3359775" y="1091300"/>
            <a:chExt cx="2541900" cy="2586625"/>
          </a:xfrm>
        </p:grpSpPr>
        <p:sp>
          <p:nvSpPr>
            <p:cNvPr id="169" name="Google Shape;169;p30"/>
            <p:cNvSpPr/>
            <p:nvPr/>
          </p:nvSpPr>
          <p:spPr>
            <a:xfrm>
              <a:off x="3359775" y="1091300"/>
              <a:ext cx="2541900" cy="1209300"/>
            </a:xfrm>
            <a:prstGeom prst="wedgeRoundRectCallout">
              <a:avLst>
                <a:gd name="adj1" fmla="val 1876"/>
                <a:gd name="adj2" fmla="val 65635"/>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t>First argument</a:t>
              </a:r>
              <a:endParaRPr sz="1200" dirty="0"/>
            </a:p>
          </p:txBody>
        </p:sp>
        <p:sp>
          <p:nvSpPr>
            <p:cNvPr id="170" name="Google Shape;170;p30"/>
            <p:cNvSpPr/>
            <p:nvPr/>
          </p:nvSpPr>
          <p:spPr>
            <a:xfrm>
              <a:off x="4062831" y="2510025"/>
              <a:ext cx="1334400" cy="1167900"/>
            </a:xfrm>
            <a:prstGeom prst="roundRect">
              <a:avLst>
                <a:gd name="adj" fmla="val 16667"/>
              </a:avLst>
            </a:prstGeom>
            <a:noFill/>
            <a:ln w="38100" cap="flat" cmpd="sng">
              <a:solidFill>
                <a:srgbClr val="3B7EA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30"/>
          <p:cNvGrpSpPr/>
          <p:nvPr/>
        </p:nvGrpSpPr>
        <p:grpSpPr>
          <a:xfrm>
            <a:off x="4825253" y="2445887"/>
            <a:ext cx="1786275" cy="1209300"/>
            <a:chOff x="5909550" y="1102475"/>
            <a:chExt cx="2749950" cy="2597800"/>
          </a:xfrm>
        </p:grpSpPr>
        <p:sp>
          <p:nvSpPr>
            <p:cNvPr id="172" name="Google Shape;172;p30"/>
            <p:cNvSpPr/>
            <p:nvPr/>
          </p:nvSpPr>
          <p:spPr>
            <a:xfrm>
              <a:off x="6117600" y="1102475"/>
              <a:ext cx="2541900" cy="1209300"/>
            </a:xfrm>
            <a:prstGeom prst="wedgeRoundRectCallout">
              <a:avLst>
                <a:gd name="adj1" fmla="val -23204"/>
                <a:gd name="adj2" fmla="val 64711"/>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t>Second argument</a:t>
              </a:r>
              <a:endParaRPr sz="1200" dirty="0"/>
            </a:p>
          </p:txBody>
        </p:sp>
        <p:sp>
          <p:nvSpPr>
            <p:cNvPr id="173" name="Google Shape;173;p30"/>
            <p:cNvSpPr/>
            <p:nvPr/>
          </p:nvSpPr>
          <p:spPr>
            <a:xfrm>
              <a:off x="5909550" y="2532375"/>
              <a:ext cx="1563000" cy="1167900"/>
            </a:xfrm>
            <a:prstGeom prst="roundRect">
              <a:avLst>
                <a:gd name="adj" fmla="val 16667"/>
              </a:avLst>
            </a:prstGeom>
            <a:noFill/>
            <a:ln w="38100" cap="flat" cmpd="sng">
              <a:solidFill>
                <a:srgbClr val="3B7EA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 name="Google Shape;174;p30"/>
          <p:cNvSpPr txBox="1"/>
          <p:nvPr/>
        </p:nvSpPr>
        <p:spPr>
          <a:xfrm>
            <a:off x="3887850" y="4115375"/>
            <a:ext cx="1368300" cy="54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3B7EA1"/>
                </a:solidFill>
              </a:rPr>
              <a:t>(Demo)</a:t>
            </a:r>
            <a:endParaRPr sz="2400" dirty="0">
              <a:solidFill>
                <a:srgbClr val="3B7EA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Shape 178"/>
        <p:cNvGrpSpPr/>
        <p:nvPr/>
      </p:nvGrpSpPr>
      <p:grpSpPr>
        <a:xfrm>
          <a:off x="0" y="0"/>
          <a:ext cx="0" cy="0"/>
          <a:chOff x="0" y="0"/>
          <a:chExt cx="0" cy="0"/>
        </a:xfrm>
      </p:grpSpPr>
      <p:sp>
        <p:nvSpPr>
          <p:cNvPr id="179" name="Google Shape;179;p31"/>
          <p:cNvSpPr txBox="1">
            <a:spLocks noGrp="1"/>
          </p:cNvSpPr>
          <p:nvPr>
            <p:ph type="title"/>
          </p:nvPr>
        </p:nvSpPr>
        <p:spPr>
          <a:prstGeom prst="rect">
            <a:avLst/>
          </a:prstGeom>
        </p:spPr>
        <p:txBody>
          <a:bodyPr spcFirstLastPara="1" vert="horz" lIns="91440" tIns="45720" rIns="91440" bIns="45720" rtlCol="0" anchor="ctr" anchorCtr="0">
            <a:normAutofit/>
          </a:bodyPr>
          <a:lstStyle/>
          <a:p>
            <a:pPr marL="0" lvl="0" indent="0" algn="l" defTabSz="457200">
              <a:spcBef>
                <a:spcPct val="0"/>
              </a:spcBef>
              <a:spcAft>
                <a:spcPts val="0"/>
              </a:spcAft>
            </a:pPr>
            <a:r>
              <a:rPr lang="en-US" sz="3600" dirty="0">
                <a:latin typeface="+mj-lt"/>
                <a:ea typeface="+mj-ea"/>
                <a:cs typeface="+mj-cs"/>
              </a:rPr>
              <a:t>Review of Function Concepts</a:t>
            </a:r>
          </a:p>
        </p:txBody>
      </p:sp>
      <p:sp>
        <p:nvSpPr>
          <p:cNvPr id="180" name="Google Shape;180;p31"/>
          <p:cNvSpPr txBox="1">
            <a:spLocks noGrp="1"/>
          </p:cNvSpPr>
          <p:nvPr>
            <p:ph idx="1"/>
          </p:nvPr>
        </p:nvSpPr>
        <p:spPr>
          <a:prstGeom prst="rect">
            <a:avLst/>
          </a:prstGeom>
        </p:spPr>
        <p:txBody>
          <a:bodyPr spcFirstLastPara="1" vert="horz" lIns="91440" tIns="45720" rIns="91440" bIns="45720" rtlCol="0" anchor="t" anchorCtr="0">
            <a:normAutofit/>
          </a:bodyPr>
          <a:lstStyle/>
          <a:p>
            <a:pPr marL="457200" lvl="0" indent="-381000" defTabSz="457200">
              <a:lnSpc>
                <a:spcPct val="90000"/>
              </a:lnSpc>
              <a:spcBef>
                <a:spcPct val="20000"/>
              </a:spcBef>
              <a:spcAft>
                <a:spcPts val="600"/>
              </a:spcAft>
              <a:buSzPct val="115000"/>
              <a:buFont typeface="Arial"/>
              <a:buChar char="•"/>
            </a:pPr>
            <a:r>
              <a:rPr lang="en-US" sz="2200"/>
              <a:t>Some functions require a particular number of arguments (e.g., </a:t>
            </a:r>
            <a:r>
              <a:rPr lang="en-US" sz="2200" b="1"/>
              <a:t>abs</a:t>
            </a:r>
            <a:r>
              <a:rPr lang="en-US" sz="2200"/>
              <a:t> must be called on one value)</a:t>
            </a:r>
          </a:p>
          <a:p>
            <a:pPr marL="457200" lvl="0" indent="-381000" defTabSz="457200">
              <a:lnSpc>
                <a:spcPct val="90000"/>
              </a:lnSpc>
              <a:spcBef>
                <a:spcPct val="20000"/>
              </a:spcBef>
              <a:spcAft>
                <a:spcPts val="600"/>
              </a:spcAft>
              <a:buSzPct val="115000"/>
              <a:buFont typeface="Arial"/>
              <a:buChar char="•"/>
            </a:pPr>
            <a:r>
              <a:rPr lang="en-US" sz="2200"/>
              <a:t>Arguments can be named in the call expression:</a:t>
            </a:r>
            <a:br>
              <a:rPr lang="en-US" sz="2200"/>
            </a:br>
            <a:r>
              <a:rPr lang="en-US" sz="2200" b="1"/>
              <a:t>round(number=12.34)</a:t>
            </a:r>
            <a:br>
              <a:rPr lang="en-US" sz="2200" b="1"/>
            </a:br>
            <a:r>
              <a:rPr lang="en-US" sz="2200"/>
              <a:t>But the names must match the documentation</a:t>
            </a:r>
          </a:p>
          <a:p>
            <a:pPr marL="457200" lvl="0" indent="-381000" defTabSz="457200">
              <a:lnSpc>
                <a:spcPct val="90000"/>
              </a:lnSpc>
              <a:spcBef>
                <a:spcPct val="20000"/>
              </a:spcBef>
              <a:spcAft>
                <a:spcPts val="600"/>
              </a:spcAft>
              <a:buSzPct val="115000"/>
              <a:buFont typeface="Arial"/>
              <a:buChar char="•"/>
            </a:pPr>
            <a:r>
              <a:rPr lang="en-US" sz="2200"/>
              <a:t>Type a ? after a function name to see its documentation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0">
                                            <p:txEl>
                                              <p:pRg st="0" end="0"/>
                                            </p:txEl>
                                          </p:spTgt>
                                        </p:tgtEl>
                                        <p:attrNameLst>
                                          <p:attrName>style.visibility</p:attrName>
                                        </p:attrNameLst>
                                      </p:cBhvr>
                                      <p:to>
                                        <p:strVal val="visible"/>
                                      </p:to>
                                    </p:set>
                                    <p:animEffect transition="in" filter="fade">
                                      <p:cBhvr>
                                        <p:cTn id="7" dur="1"/>
                                        <p:tgtEl>
                                          <p:spTgt spid="18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0">
                                            <p:txEl>
                                              <p:pRg st="1" end="1"/>
                                            </p:txEl>
                                          </p:spTgt>
                                        </p:tgtEl>
                                        <p:attrNameLst>
                                          <p:attrName>style.visibility</p:attrName>
                                        </p:attrNameLst>
                                      </p:cBhvr>
                                      <p:to>
                                        <p:strVal val="visible"/>
                                      </p:to>
                                    </p:set>
                                    <p:animEffect transition="in" filter="fade">
                                      <p:cBhvr>
                                        <p:cTn id="12" dur="1"/>
                                        <p:tgtEl>
                                          <p:spTgt spid="18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0">
                                            <p:txEl>
                                              <p:pRg st="2" end="2"/>
                                            </p:txEl>
                                          </p:spTgt>
                                        </p:tgtEl>
                                        <p:attrNameLst>
                                          <p:attrName>style.visibility</p:attrName>
                                        </p:attrNameLst>
                                      </p:cBhvr>
                                      <p:to>
                                        <p:strVal val="visible"/>
                                      </p:to>
                                    </p:set>
                                    <p:animEffect transition="in" filter="fade">
                                      <p:cBhvr>
                                        <p:cTn id="17" dur="1"/>
                                        <p:tgtEl>
                                          <p:spTgt spid="18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0F907-2368-C773-0A4B-1B71A1FA4607}"/>
              </a:ext>
            </a:extLst>
          </p:cNvPr>
          <p:cNvSpPr>
            <a:spLocks noGrp="1"/>
          </p:cNvSpPr>
          <p:nvPr>
            <p:ph type="title"/>
          </p:nvPr>
        </p:nvSpPr>
        <p:spPr/>
        <p:txBody>
          <a:bodyPr/>
          <a:lstStyle/>
          <a:p>
            <a:pPr algn="l"/>
            <a:r>
              <a:rPr lang="en-US" dirty="0"/>
              <a:t>Write a Function</a:t>
            </a:r>
            <a:endParaRPr lang="en-CA" dirty="0"/>
          </a:p>
        </p:txBody>
      </p:sp>
      <p:sp>
        <p:nvSpPr>
          <p:cNvPr id="3" name="Content Placeholder 2">
            <a:extLst>
              <a:ext uri="{FF2B5EF4-FFF2-40B4-BE49-F238E27FC236}">
                <a16:creationId xmlns:a16="http://schemas.microsoft.com/office/drawing/2014/main" id="{E0914926-0AF4-F40A-BBE8-8DC67FF85D94}"/>
              </a:ext>
            </a:extLst>
          </p:cNvPr>
          <p:cNvSpPr>
            <a:spLocks noGrp="1"/>
          </p:cNvSpPr>
          <p:nvPr>
            <p:ph idx="1"/>
          </p:nvPr>
        </p:nvSpPr>
        <p:spPr/>
        <p:txBody>
          <a:bodyPr/>
          <a:lstStyle/>
          <a:p>
            <a:r>
              <a:rPr lang="en-US" b="0" i="0" dirty="0">
                <a:solidFill>
                  <a:srgbClr val="212529"/>
                </a:solidFill>
                <a:effectLst/>
                <a:latin typeface="+mj-lt"/>
              </a:rPr>
              <a:t>As a rule of thumb, if you anticipate needing to repeat the same or very similar code more than once, it may be worth writing a reusable function.</a:t>
            </a:r>
          </a:p>
          <a:p>
            <a:endParaRPr lang="en-US" dirty="0">
              <a:solidFill>
                <a:srgbClr val="212529"/>
              </a:solidFill>
              <a:latin typeface="+mj-lt"/>
            </a:endParaRPr>
          </a:p>
          <a:p>
            <a:pPr marL="0" indent="0">
              <a:buNone/>
            </a:pPr>
            <a:r>
              <a:rPr lang="en-US" b="0" i="0" dirty="0">
                <a:solidFill>
                  <a:srgbClr val="003B4F"/>
                </a:solidFill>
                <a:effectLst/>
                <a:latin typeface="SFMono-Regular"/>
              </a:rPr>
              <a:t>In [</a:t>
            </a:r>
            <a:r>
              <a:rPr lang="en-US" b="0" i="0" dirty="0">
                <a:solidFill>
                  <a:srgbClr val="AD0000"/>
                </a:solidFill>
                <a:effectLst/>
                <a:latin typeface="SFMono-Regular"/>
              </a:rPr>
              <a:t>173</a:t>
            </a:r>
            <a:r>
              <a:rPr lang="en-US" b="0" i="0" dirty="0">
                <a:solidFill>
                  <a:srgbClr val="003B4F"/>
                </a:solidFill>
                <a:effectLst/>
                <a:latin typeface="SFMono-Regular"/>
              </a:rPr>
              <a:t>]: </a:t>
            </a:r>
            <a:r>
              <a:rPr lang="en-US" b="1" i="0" dirty="0">
                <a:solidFill>
                  <a:srgbClr val="003B4F"/>
                </a:solidFill>
                <a:effectLst/>
                <a:latin typeface="SFMono-Regular"/>
              </a:rPr>
              <a:t>def</a:t>
            </a:r>
            <a:r>
              <a:rPr lang="en-US" b="0" i="0" dirty="0">
                <a:solidFill>
                  <a:srgbClr val="003B4F"/>
                </a:solidFill>
                <a:effectLst/>
                <a:latin typeface="SFMono-Regular"/>
              </a:rPr>
              <a:t> </a:t>
            </a:r>
            <a:r>
              <a:rPr lang="en-US" b="0" i="0" dirty="0" err="1">
                <a:solidFill>
                  <a:srgbClr val="003B4F"/>
                </a:solidFill>
                <a:effectLst/>
                <a:latin typeface="SFMono-Regular"/>
              </a:rPr>
              <a:t>my_function</a:t>
            </a:r>
            <a:r>
              <a:rPr lang="en-US" b="0" i="0" dirty="0">
                <a:solidFill>
                  <a:srgbClr val="003B4F"/>
                </a:solidFill>
                <a:effectLst/>
                <a:latin typeface="SFMono-Regular"/>
              </a:rPr>
              <a:t>(x, y): </a:t>
            </a:r>
          </a:p>
          <a:p>
            <a:pPr marL="0" indent="0">
              <a:buNone/>
            </a:pPr>
            <a:r>
              <a:rPr lang="en-US" dirty="0">
                <a:solidFill>
                  <a:srgbClr val="003B4F"/>
                </a:solidFill>
                <a:latin typeface="SFMono-Regular"/>
              </a:rPr>
              <a:t>	 </a:t>
            </a:r>
            <a:r>
              <a:rPr lang="en-US" b="0" i="0" dirty="0">
                <a:solidFill>
                  <a:srgbClr val="003B4F"/>
                </a:solidFill>
                <a:effectLst/>
                <a:latin typeface="SFMono-Regular"/>
              </a:rPr>
              <a:t>.....: 	   </a:t>
            </a:r>
            <a:r>
              <a:rPr lang="en-US" b="1" i="0" dirty="0">
                <a:solidFill>
                  <a:srgbClr val="003B4F"/>
                </a:solidFill>
                <a:effectLst/>
                <a:latin typeface="SFMono-Regular"/>
              </a:rPr>
              <a:t>return</a:t>
            </a:r>
            <a:r>
              <a:rPr lang="en-US" b="0" i="0" dirty="0">
                <a:solidFill>
                  <a:srgbClr val="003B4F"/>
                </a:solidFill>
                <a:effectLst/>
                <a:latin typeface="SFMono-Regular"/>
              </a:rPr>
              <a:t> x </a:t>
            </a:r>
            <a:r>
              <a:rPr lang="en-US" b="0" i="0" dirty="0">
                <a:solidFill>
                  <a:srgbClr val="5E5E5E"/>
                </a:solidFill>
                <a:effectLst/>
                <a:latin typeface="SFMono-Regular"/>
              </a:rPr>
              <a:t>+</a:t>
            </a:r>
            <a:r>
              <a:rPr lang="en-US" b="0" i="0" dirty="0">
                <a:solidFill>
                  <a:srgbClr val="003B4F"/>
                </a:solidFill>
                <a:effectLst/>
                <a:latin typeface="SFMono-Regular"/>
              </a:rPr>
              <a:t> y</a:t>
            </a:r>
            <a:endParaRPr lang="en-CA" dirty="0">
              <a:latin typeface="+mj-lt"/>
            </a:endParaRPr>
          </a:p>
        </p:txBody>
      </p:sp>
      <p:sp>
        <p:nvSpPr>
          <p:cNvPr id="6" name="Google Shape;174;p30">
            <a:extLst>
              <a:ext uri="{FF2B5EF4-FFF2-40B4-BE49-F238E27FC236}">
                <a16:creationId xmlns:a16="http://schemas.microsoft.com/office/drawing/2014/main" id="{4335B748-8452-F2A9-BA91-857576FFFEE6}"/>
              </a:ext>
            </a:extLst>
          </p:cNvPr>
          <p:cNvSpPr txBox="1"/>
          <p:nvPr/>
        </p:nvSpPr>
        <p:spPr>
          <a:xfrm>
            <a:off x="3887850" y="4115375"/>
            <a:ext cx="1368300" cy="54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3B7EA1"/>
                </a:solidFill>
              </a:rPr>
              <a:t>(Demo)</a:t>
            </a:r>
            <a:endParaRPr sz="2400" dirty="0">
              <a:solidFill>
                <a:srgbClr val="3B7EA1"/>
              </a:solidFill>
            </a:endParaRPr>
          </a:p>
        </p:txBody>
      </p:sp>
    </p:spTree>
    <p:extLst>
      <p:ext uri="{BB962C8B-B14F-4D97-AF65-F5344CB8AC3E}">
        <p14:creationId xmlns:p14="http://schemas.microsoft.com/office/powerpoint/2010/main" val="406246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DD62D-C6A4-F4CB-9F1F-7B2C0240D793}"/>
              </a:ext>
            </a:extLst>
          </p:cNvPr>
          <p:cNvSpPr>
            <a:spLocks noGrp="1"/>
          </p:cNvSpPr>
          <p:nvPr>
            <p:ph type="title"/>
          </p:nvPr>
        </p:nvSpPr>
        <p:spPr/>
        <p:txBody>
          <a:bodyPr/>
          <a:lstStyle/>
          <a:p>
            <a:r>
              <a:rPr lang="en-US" sz="2400" b="1" dirty="0"/>
              <a:t>Lecture</a:t>
            </a:r>
            <a:r>
              <a:rPr lang="en-US" b="1" dirty="0"/>
              <a:t> 4</a:t>
            </a:r>
            <a:endParaRPr lang="en-CA" b="1" dirty="0"/>
          </a:p>
        </p:txBody>
      </p:sp>
      <p:sp>
        <p:nvSpPr>
          <p:cNvPr id="3" name="Content Placeholder 2">
            <a:extLst>
              <a:ext uri="{FF2B5EF4-FFF2-40B4-BE49-F238E27FC236}">
                <a16:creationId xmlns:a16="http://schemas.microsoft.com/office/drawing/2014/main" id="{5C0AE475-25F6-7923-1C3A-F9E438497BBB}"/>
              </a:ext>
            </a:extLst>
          </p:cNvPr>
          <p:cNvSpPr>
            <a:spLocks noGrp="1"/>
          </p:cNvSpPr>
          <p:nvPr>
            <p:ph idx="1"/>
          </p:nvPr>
        </p:nvSpPr>
        <p:spPr>
          <a:xfrm>
            <a:off x="4057650" y="736600"/>
            <a:ext cx="3257550" cy="3670301"/>
          </a:xfrm>
        </p:spPr>
        <p:txBody>
          <a:bodyPr/>
          <a:lstStyle/>
          <a:p>
            <a:r>
              <a:rPr lang="en-US" altLang="en-US" dirty="0">
                <a:ln w="3175" cmpd="sng">
                  <a:noFill/>
                </a:ln>
                <a:latin typeface="+mj-lt"/>
                <a:ea typeface="+mj-ea"/>
                <a:cs typeface="+mj-cs"/>
              </a:rPr>
              <a:t>Review</a:t>
            </a:r>
          </a:p>
          <a:p>
            <a:r>
              <a:rPr lang="en-US" altLang="en-US" dirty="0">
                <a:ln w="3175" cmpd="sng">
                  <a:noFill/>
                </a:ln>
                <a:latin typeface="+mj-lt"/>
                <a:ea typeface="+mj-ea"/>
                <a:cs typeface="+mj-cs"/>
              </a:rPr>
              <a:t>Functions</a:t>
            </a:r>
          </a:p>
          <a:p>
            <a:r>
              <a:rPr lang="en-US" altLang="en-US" b="1" dirty="0">
                <a:ln w="3175" cmpd="sng">
                  <a:noFill/>
                </a:ln>
                <a:solidFill>
                  <a:schemeClr val="accent4">
                    <a:lumMod val="75000"/>
                  </a:schemeClr>
                </a:solidFill>
                <a:latin typeface="+mj-lt"/>
                <a:ea typeface="+mj-ea"/>
                <a:cs typeface="+mj-cs"/>
              </a:rPr>
              <a:t>Array</a:t>
            </a:r>
          </a:p>
          <a:p>
            <a:r>
              <a:rPr lang="en-US" altLang="en-US" dirty="0">
                <a:ln w="3175" cmpd="sng">
                  <a:noFill/>
                </a:ln>
                <a:latin typeface="+mj-lt"/>
                <a:ea typeface="+mj-ea"/>
                <a:cs typeface="+mj-cs"/>
              </a:rPr>
              <a:t>Files </a:t>
            </a:r>
          </a:p>
          <a:p>
            <a:endParaRPr lang="en-CA" dirty="0"/>
          </a:p>
        </p:txBody>
      </p:sp>
      <p:sp>
        <p:nvSpPr>
          <p:cNvPr id="4" name="Google Shape;83;p20">
            <a:extLst>
              <a:ext uri="{FF2B5EF4-FFF2-40B4-BE49-F238E27FC236}">
                <a16:creationId xmlns:a16="http://schemas.microsoft.com/office/drawing/2014/main" id="{CBF0419D-1F70-95C7-D8EF-8EC9F9208AAA}"/>
              </a:ext>
            </a:extLst>
          </p:cNvPr>
          <p:cNvSpPr txBox="1">
            <a:spLocks/>
          </p:cNvSpPr>
          <p:nvPr/>
        </p:nvSpPr>
        <p:spPr>
          <a:xfrm>
            <a:off x="1917699" y="2181011"/>
            <a:ext cx="791634" cy="453815"/>
          </a:xfrm>
          <a:prstGeom prst="rect">
            <a:avLst/>
          </a:prstGeom>
        </p:spPr>
        <p:txBody>
          <a:bodyPr spcFirstLastPara="1" vert="horz" wrap="square" lIns="91425" tIns="91425" rIns="91425" bIns="91425" rtlCol="0" anchor="t" anchorCtr="0">
            <a:noAutofit/>
          </a:bodyPr>
          <a:lstStyle>
            <a:lvl1pPr marL="214313" indent="-214313" algn="l" defTabSz="342900" rtl="0" eaLnBrk="1" latinLnBrk="0" hangingPunct="1">
              <a:spcBef>
                <a:spcPct val="20000"/>
              </a:spcBef>
              <a:spcAft>
                <a:spcPts val="45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15000"/>
              <a:buFont typeface="Arial"/>
              <a:buChar char="•"/>
              <a:defRPr sz="1350" kern="1200" cap="none">
                <a:solidFill>
                  <a:schemeClr val="tx1">
                    <a:lumMod val="85000"/>
                    <a:lumOff val="1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a:lstStyle>
          <a:p>
            <a:pPr marL="0" indent="0">
              <a:spcBef>
                <a:spcPts val="0"/>
              </a:spcBef>
              <a:spcAft>
                <a:spcPts val="0"/>
              </a:spcAft>
              <a:buFont typeface="Arial"/>
              <a:buNone/>
            </a:pPr>
            <a:r>
              <a:rPr lang="en-CA"/>
              <a:t>Tables</a:t>
            </a:r>
            <a:endParaRPr lang="en-CA" dirty="0"/>
          </a:p>
        </p:txBody>
      </p:sp>
    </p:spTree>
    <p:extLst>
      <p:ext uri="{BB962C8B-B14F-4D97-AF65-F5344CB8AC3E}">
        <p14:creationId xmlns:p14="http://schemas.microsoft.com/office/powerpoint/2010/main" val="69002488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TotalTime>
  <Words>728</Words>
  <Application>Microsoft Office PowerPoint</Application>
  <PresentationFormat>On-screen Show (16:9)</PresentationFormat>
  <Paragraphs>98</Paragraphs>
  <Slides>20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Courier</vt:lpstr>
      <vt:lpstr>SFMono-Regular</vt:lpstr>
      <vt:lpstr>Arial</vt:lpstr>
      <vt:lpstr>Courier New</vt:lpstr>
      <vt:lpstr>Garamond</vt:lpstr>
      <vt:lpstr>Times New Roman</vt:lpstr>
      <vt:lpstr>Wingdings</vt:lpstr>
      <vt:lpstr>Organic</vt:lpstr>
      <vt:lpstr>Predictive Analytics Foundations</vt:lpstr>
      <vt:lpstr>Lecture 4</vt:lpstr>
      <vt:lpstr>Review of Python Concepts</vt:lpstr>
      <vt:lpstr>Assignment Statements</vt:lpstr>
      <vt:lpstr>Lecture 4</vt:lpstr>
      <vt:lpstr>Anatomy of a Call Expression</vt:lpstr>
      <vt:lpstr>Review of Function Concepts</vt:lpstr>
      <vt:lpstr>Write a Function</vt:lpstr>
      <vt:lpstr>Lecture 4</vt:lpstr>
      <vt:lpstr>NumPy Basics: Arrays</vt:lpstr>
      <vt:lpstr>Arrays</vt:lpstr>
      <vt:lpstr>Lecture 4</vt:lpstr>
      <vt:lpstr>Opening a File</vt:lpstr>
      <vt:lpstr>Using open( )</vt:lpstr>
      <vt:lpstr>Reading Files in Python</vt:lpstr>
      <vt:lpstr>File Handle as a Sequence</vt:lpstr>
      <vt:lpstr>Counting Lines in a File</vt:lpstr>
      <vt:lpstr>Reading the *Whole* File</vt:lpstr>
      <vt:lpstr>Searching Through a File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Analytics Foundations</dc:title>
  <cp:lastModifiedBy>Dong Ye</cp:lastModifiedBy>
  <cp:revision>1</cp:revision>
  <dcterms:modified xsi:type="dcterms:W3CDTF">2023-02-16T12:13:23Z</dcterms:modified>
</cp:coreProperties>
</file>