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256" r:id="rId2"/>
    <p:sldId id="311" r:id="rId3"/>
    <p:sldId id="315" r:id="rId4"/>
    <p:sldId id="313" r:id="rId5"/>
    <p:sldId id="760" r:id="rId6"/>
    <p:sldId id="761" r:id="rId7"/>
    <p:sldId id="807" r:id="rId8"/>
    <p:sldId id="762" r:id="rId9"/>
    <p:sldId id="763" r:id="rId10"/>
    <p:sldId id="808" r:id="rId11"/>
    <p:sldId id="822" r:id="rId12"/>
    <p:sldId id="809" r:id="rId13"/>
    <p:sldId id="810" r:id="rId14"/>
    <p:sldId id="811" r:id="rId15"/>
    <p:sldId id="812" r:id="rId16"/>
    <p:sldId id="314" r:id="rId17"/>
    <p:sldId id="768" r:id="rId18"/>
    <p:sldId id="855" r:id="rId19"/>
    <p:sldId id="856" r:id="rId20"/>
    <p:sldId id="857" r:id="rId21"/>
    <p:sldId id="858" r:id="rId22"/>
    <p:sldId id="859" r:id="rId23"/>
    <p:sldId id="860" r:id="rId24"/>
    <p:sldId id="861" r:id="rId25"/>
    <p:sldId id="862" r:id="rId26"/>
    <p:sldId id="863" r:id="rId27"/>
    <p:sldId id="959" r:id="rId28"/>
    <p:sldId id="960" r:id="rId29"/>
    <p:sldId id="961" r:id="rId30"/>
    <p:sldId id="962" r:id="rId31"/>
    <p:sldId id="963" r:id="rId32"/>
    <p:sldId id="865" r:id="rId33"/>
    <p:sldId id="866" r:id="rId34"/>
    <p:sldId id="869" r:id="rId35"/>
    <p:sldId id="868" r:id="rId36"/>
    <p:sldId id="867" r:id="rId37"/>
    <p:sldId id="964" r:id="rId38"/>
    <p:sldId id="257" r:id="rId39"/>
    <p:sldId id="316" r:id="rId40"/>
    <p:sldId id="317" r:id="rId41"/>
    <p:sldId id="318" r:id="rId42"/>
    <p:sldId id="319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76" r:id="rId51"/>
    <p:sldId id="275" r:id="rId52"/>
    <p:sldId id="274" r:id="rId53"/>
    <p:sldId id="277" r:id="rId54"/>
    <p:sldId id="258" r:id="rId55"/>
    <p:sldId id="259" r:id="rId56"/>
    <p:sldId id="268" r:id="rId57"/>
    <p:sldId id="269" r:id="rId58"/>
    <p:sldId id="270" r:id="rId59"/>
    <p:sldId id="272" r:id="rId60"/>
    <p:sldId id="271" r:id="rId61"/>
    <p:sldId id="260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E39A4-4674-4FA9-A52D-F5649F972378}" v="113" dt="2023-11-05T18:15:34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7"/>
  </p:normalViewPr>
  <p:slideViewPr>
    <p:cSldViewPr snapToGrid="0" snapToObjects="1">
      <p:cViewPr varScale="1">
        <p:scale>
          <a:sx n="79" d="100"/>
          <a:sy n="79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Ye" userId="11955cfe-926f-4637-a1db-b5f3c7e55ec8" providerId="ADAL" clId="{39BE39A4-4674-4FA9-A52D-F5649F972378}"/>
    <pc:docChg chg="undo custSel addSld delSld modSld sldOrd">
      <pc:chgData name="Dong Ye" userId="11955cfe-926f-4637-a1db-b5f3c7e55ec8" providerId="ADAL" clId="{39BE39A4-4674-4FA9-A52D-F5649F972378}" dt="2023-11-05T18:15:34.395" v="430" actId="20577"/>
      <pc:docMkLst>
        <pc:docMk/>
      </pc:docMkLst>
      <pc:sldChg chg="modSp mod">
        <pc:chgData name="Dong Ye" userId="11955cfe-926f-4637-a1db-b5f3c7e55ec8" providerId="ADAL" clId="{39BE39A4-4674-4FA9-A52D-F5649F972378}" dt="2023-11-05T17:23:35.472" v="70" actId="313"/>
        <pc:sldMkLst>
          <pc:docMk/>
          <pc:sldMk cId="360079646" sldId="256"/>
        </pc:sldMkLst>
        <pc:spChg chg="mod">
          <ac:chgData name="Dong Ye" userId="11955cfe-926f-4637-a1db-b5f3c7e55ec8" providerId="ADAL" clId="{39BE39A4-4674-4FA9-A52D-F5649F972378}" dt="2023-11-05T17:23:35.472" v="70" actId="313"/>
          <ac:spMkLst>
            <pc:docMk/>
            <pc:sldMk cId="360079646" sldId="256"/>
            <ac:spMk id="2" creationId="{7AF2AF19-99B7-4148-9F27-D498EE109A9B}"/>
          </ac:spMkLst>
        </pc:spChg>
      </pc:sldChg>
      <pc:sldChg chg="ord">
        <pc:chgData name="Dong Ye" userId="11955cfe-926f-4637-a1db-b5f3c7e55ec8" providerId="ADAL" clId="{39BE39A4-4674-4FA9-A52D-F5649F972378}" dt="2023-11-05T18:00:36.175" v="380"/>
        <pc:sldMkLst>
          <pc:docMk/>
          <pc:sldMk cId="2489991693" sldId="257"/>
        </pc:sldMkLst>
      </pc:sldChg>
      <pc:sldChg chg="mod modShow">
        <pc:chgData name="Dong Ye" userId="11955cfe-926f-4637-a1db-b5f3c7e55ec8" providerId="ADAL" clId="{39BE39A4-4674-4FA9-A52D-F5649F972378}" dt="2023-11-05T18:01:46.683" v="401" actId="729"/>
        <pc:sldMkLst>
          <pc:docMk/>
          <pc:sldMk cId="3948330273" sldId="261"/>
        </pc:sldMkLst>
      </pc:sldChg>
      <pc:sldChg chg="mod modShow">
        <pc:chgData name="Dong Ye" userId="11955cfe-926f-4637-a1db-b5f3c7e55ec8" providerId="ADAL" clId="{39BE39A4-4674-4FA9-A52D-F5649F972378}" dt="2023-11-05T18:01:49.128" v="402" actId="729"/>
        <pc:sldMkLst>
          <pc:docMk/>
          <pc:sldMk cId="2035505982" sldId="262"/>
        </pc:sldMkLst>
      </pc:sldChg>
      <pc:sldChg chg="mod modShow">
        <pc:chgData name="Dong Ye" userId="11955cfe-926f-4637-a1db-b5f3c7e55ec8" providerId="ADAL" clId="{39BE39A4-4674-4FA9-A52D-F5649F972378}" dt="2023-11-05T18:01:51.500" v="403" actId="729"/>
        <pc:sldMkLst>
          <pc:docMk/>
          <pc:sldMk cId="3122664235" sldId="263"/>
        </pc:sldMkLst>
      </pc:sldChg>
      <pc:sldChg chg="mod modShow">
        <pc:chgData name="Dong Ye" userId="11955cfe-926f-4637-a1db-b5f3c7e55ec8" providerId="ADAL" clId="{39BE39A4-4674-4FA9-A52D-F5649F972378}" dt="2023-11-05T18:01:56.601" v="404" actId="729"/>
        <pc:sldMkLst>
          <pc:docMk/>
          <pc:sldMk cId="1214953767" sldId="264"/>
        </pc:sldMkLst>
      </pc:sldChg>
      <pc:sldChg chg="mod modShow">
        <pc:chgData name="Dong Ye" userId="11955cfe-926f-4637-a1db-b5f3c7e55ec8" providerId="ADAL" clId="{39BE39A4-4674-4FA9-A52D-F5649F972378}" dt="2023-11-05T18:02:00.298" v="405" actId="729"/>
        <pc:sldMkLst>
          <pc:docMk/>
          <pc:sldMk cId="3447432996" sldId="265"/>
        </pc:sldMkLst>
      </pc:sldChg>
      <pc:sldChg chg="mod modShow">
        <pc:chgData name="Dong Ye" userId="11955cfe-926f-4637-a1db-b5f3c7e55ec8" providerId="ADAL" clId="{39BE39A4-4674-4FA9-A52D-F5649F972378}" dt="2023-11-05T18:02:03.599" v="406" actId="729"/>
        <pc:sldMkLst>
          <pc:docMk/>
          <pc:sldMk cId="1367056733" sldId="266"/>
        </pc:sldMkLst>
      </pc:sldChg>
      <pc:sldChg chg="mod modShow">
        <pc:chgData name="Dong Ye" userId="11955cfe-926f-4637-a1db-b5f3c7e55ec8" providerId="ADAL" clId="{39BE39A4-4674-4FA9-A52D-F5649F972378}" dt="2023-11-05T18:02:06.581" v="407" actId="729"/>
        <pc:sldMkLst>
          <pc:docMk/>
          <pc:sldMk cId="3299487892" sldId="267"/>
        </pc:sldMkLst>
      </pc:sldChg>
      <pc:sldChg chg="mod modShow">
        <pc:chgData name="Dong Ye" userId="11955cfe-926f-4637-a1db-b5f3c7e55ec8" providerId="ADAL" clId="{39BE39A4-4674-4FA9-A52D-F5649F972378}" dt="2023-11-05T18:02:10.480" v="408" actId="729"/>
        <pc:sldMkLst>
          <pc:docMk/>
          <pc:sldMk cId="2344182355" sldId="276"/>
        </pc:sldMkLst>
      </pc:sldChg>
      <pc:sldChg chg="delSp modSp add del mod modTransition">
        <pc:chgData name="Dong Ye" userId="11955cfe-926f-4637-a1db-b5f3c7e55ec8" providerId="ADAL" clId="{39BE39A4-4674-4FA9-A52D-F5649F972378}" dt="2023-11-05T17:35:41.662" v="180" actId="2696"/>
        <pc:sldMkLst>
          <pc:docMk/>
          <pc:sldMk cId="0" sldId="278"/>
        </pc:sldMkLst>
        <pc:spChg chg="mod">
          <ac:chgData name="Dong Ye" userId="11955cfe-926f-4637-a1db-b5f3c7e55ec8" providerId="ADAL" clId="{39BE39A4-4674-4FA9-A52D-F5649F972378}" dt="2023-11-05T17:12:23.909" v="39" actId="1076"/>
          <ac:spMkLst>
            <pc:docMk/>
            <pc:sldMk cId="0" sldId="278"/>
            <ac:spMk id="9218" creationId="{F4191FDB-D16E-7471-DE96-54A054A6D935}"/>
          </ac:spMkLst>
        </pc:spChg>
        <pc:spChg chg="del">
          <ac:chgData name="Dong Ye" userId="11955cfe-926f-4637-a1db-b5f3c7e55ec8" providerId="ADAL" clId="{39BE39A4-4674-4FA9-A52D-F5649F972378}" dt="2023-11-05T17:12:08.432" v="31" actId="478"/>
          <ac:spMkLst>
            <pc:docMk/>
            <pc:sldMk cId="0" sldId="278"/>
            <ac:spMk id="9219" creationId="{10BA066A-6F78-B1ED-3D92-B667F4B1F9D4}"/>
          </ac:spMkLst>
        </pc:spChg>
        <pc:spChg chg="del">
          <ac:chgData name="Dong Ye" userId="11955cfe-926f-4637-a1db-b5f3c7e55ec8" providerId="ADAL" clId="{39BE39A4-4674-4FA9-A52D-F5649F972378}" dt="2023-11-05T17:12:10.064" v="33" actId="478"/>
          <ac:spMkLst>
            <pc:docMk/>
            <pc:sldMk cId="0" sldId="278"/>
            <ac:spMk id="9220" creationId="{F0DF301E-071B-2171-566C-C2D28AFF86A5}"/>
          </ac:spMkLst>
        </pc:spChg>
        <pc:spChg chg="del">
          <ac:chgData name="Dong Ye" userId="11955cfe-926f-4637-a1db-b5f3c7e55ec8" providerId="ADAL" clId="{39BE39A4-4674-4FA9-A52D-F5649F972378}" dt="2023-11-05T17:12:10.718" v="34" actId="478"/>
          <ac:spMkLst>
            <pc:docMk/>
            <pc:sldMk cId="0" sldId="278"/>
            <ac:spMk id="9221" creationId="{06F1A7CB-8D98-55E2-D890-85652BC41BDD}"/>
          </ac:spMkLst>
        </pc:spChg>
        <pc:spChg chg="del">
          <ac:chgData name="Dong Ye" userId="11955cfe-926f-4637-a1db-b5f3c7e55ec8" providerId="ADAL" clId="{39BE39A4-4674-4FA9-A52D-F5649F972378}" dt="2023-11-05T17:12:11.462" v="35" actId="478"/>
          <ac:spMkLst>
            <pc:docMk/>
            <pc:sldMk cId="0" sldId="278"/>
            <ac:spMk id="9222" creationId="{1201D3CC-3B6B-93D3-E7A0-4BB41962E65E}"/>
          </ac:spMkLst>
        </pc:spChg>
        <pc:spChg chg="del">
          <ac:chgData name="Dong Ye" userId="11955cfe-926f-4637-a1db-b5f3c7e55ec8" providerId="ADAL" clId="{39BE39A4-4674-4FA9-A52D-F5649F972378}" dt="2023-11-05T17:12:09.279" v="32" actId="478"/>
          <ac:spMkLst>
            <pc:docMk/>
            <pc:sldMk cId="0" sldId="278"/>
            <ac:spMk id="9223" creationId="{F69D21E4-C740-F6B8-7D89-7EA827A9882C}"/>
          </ac:spMkLst>
        </pc:spChg>
        <pc:spChg chg="del">
          <ac:chgData name="Dong Ye" userId="11955cfe-926f-4637-a1db-b5f3c7e55ec8" providerId="ADAL" clId="{39BE39A4-4674-4FA9-A52D-F5649F972378}" dt="2023-11-05T17:12:07.090" v="30" actId="478"/>
          <ac:spMkLst>
            <pc:docMk/>
            <pc:sldMk cId="0" sldId="278"/>
            <ac:spMk id="9224" creationId="{2739DB38-321E-06C8-B9B3-4E5AE5DB2FB0}"/>
          </ac:spMkLst>
        </pc:spChg>
        <pc:spChg chg="mod">
          <ac:chgData name="Dong Ye" userId="11955cfe-926f-4637-a1db-b5f3c7e55ec8" providerId="ADAL" clId="{39BE39A4-4674-4FA9-A52D-F5649F972378}" dt="2023-11-05T17:25:51.024" v="91" actId="14100"/>
          <ac:spMkLst>
            <pc:docMk/>
            <pc:sldMk cId="0" sldId="278"/>
            <ac:spMk id="9225" creationId="{157A3BBF-46C6-1480-2144-26C45987DF4F}"/>
          </ac:spMkLst>
        </pc:spChg>
      </pc:sldChg>
      <pc:sldChg chg="add del">
        <pc:chgData name="Dong Ye" userId="11955cfe-926f-4637-a1db-b5f3c7e55ec8" providerId="ADAL" clId="{39BE39A4-4674-4FA9-A52D-F5649F972378}" dt="2023-11-05T17:38:04.666" v="186" actId="47"/>
        <pc:sldMkLst>
          <pc:docMk/>
          <pc:sldMk cId="3233623019" sldId="278"/>
        </pc:sldMkLst>
      </pc:sldChg>
      <pc:sldChg chg="delSp modSp add mod">
        <pc:chgData name="Dong Ye" userId="11955cfe-926f-4637-a1db-b5f3c7e55ec8" providerId="ADAL" clId="{39BE39A4-4674-4FA9-A52D-F5649F972378}" dt="2023-11-05T17:07:00.381" v="5" actId="1076"/>
        <pc:sldMkLst>
          <pc:docMk/>
          <pc:sldMk cId="3851352387" sldId="311"/>
        </pc:sldMkLst>
        <pc:spChg chg="del">
          <ac:chgData name="Dong Ye" userId="11955cfe-926f-4637-a1db-b5f3c7e55ec8" providerId="ADAL" clId="{39BE39A4-4674-4FA9-A52D-F5649F972378}" dt="2023-11-05T17:06:45.167" v="1" actId="478"/>
          <ac:spMkLst>
            <pc:docMk/>
            <pc:sldMk cId="3851352387" sldId="311"/>
            <ac:spMk id="2" creationId="{00000000-0000-0000-0000-000000000000}"/>
          </ac:spMkLst>
        </pc:spChg>
        <pc:graphicFrameChg chg="mod modGraphic">
          <ac:chgData name="Dong Ye" userId="11955cfe-926f-4637-a1db-b5f3c7e55ec8" providerId="ADAL" clId="{39BE39A4-4674-4FA9-A52D-F5649F972378}" dt="2023-11-05T17:07:00.381" v="5" actId="1076"/>
          <ac:graphicFrameMkLst>
            <pc:docMk/>
            <pc:sldMk cId="3851352387" sldId="311"/>
            <ac:graphicFrameMk id="6" creationId="{00000000-0000-0000-0000-000000000000}"/>
          </ac:graphicFrameMkLst>
        </pc:graphicFrameChg>
      </pc:sldChg>
      <pc:sldChg chg="delSp modSp add del mod modTransition modAnim">
        <pc:chgData name="Dong Ye" userId="11955cfe-926f-4637-a1db-b5f3c7e55ec8" providerId="ADAL" clId="{39BE39A4-4674-4FA9-A52D-F5649F972378}" dt="2023-11-05T17:10:11.526" v="16" actId="47"/>
        <pc:sldMkLst>
          <pc:docMk/>
          <pc:sldMk cId="0" sldId="312"/>
        </pc:sldMkLst>
        <pc:spChg chg="del">
          <ac:chgData name="Dong Ye" userId="11955cfe-926f-4637-a1db-b5f3c7e55ec8" providerId="ADAL" clId="{39BE39A4-4674-4FA9-A52D-F5649F972378}" dt="2023-11-05T17:08:41.154" v="7" actId="478"/>
          <ac:spMkLst>
            <pc:docMk/>
            <pc:sldMk cId="0" sldId="312"/>
            <ac:spMk id="6147" creationId="{2653F1D5-81BD-828B-B881-3A3CEAEA5DE4}"/>
          </ac:spMkLst>
        </pc:spChg>
        <pc:spChg chg="del">
          <ac:chgData name="Dong Ye" userId="11955cfe-926f-4637-a1db-b5f3c7e55ec8" providerId="ADAL" clId="{39BE39A4-4674-4FA9-A52D-F5649F972378}" dt="2023-11-05T17:08:41.154" v="7" actId="478"/>
          <ac:spMkLst>
            <pc:docMk/>
            <pc:sldMk cId="0" sldId="312"/>
            <ac:spMk id="6148" creationId="{4B36FD6D-BF95-4E31-9C76-6156654ABE4D}"/>
          </ac:spMkLst>
        </pc:spChg>
        <pc:spChg chg="del">
          <ac:chgData name="Dong Ye" userId="11955cfe-926f-4637-a1db-b5f3c7e55ec8" providerId="ADAL" clId="{39BE39A4-4674-4FA9-A52D-F5649F972378}" dt="2023-11-05T17:08:41.154" v="7" actId="478"/>
          <ac:spMkLst>
            <pc:docMk/>
            <pc:sldMk cId="0" sldId="312"/>
            <ac:spMk id="6149" creationId="{D9774A04-CC76-18F2-CBDD-ADA2AE6C42CB}"/>
          </ac:spMkLst>
        </pc:spChg>
        <pc:spChg chg="del">
          <ac:chgData name="Dong Ye" userId="11955cfe-926f-4637-a1db-b5f3c7e55ec8" providerId="ADAL" clId="{39BE39A4-4674-4FA9-A52D-F5649F972378}" dt="2023-11-05T17:08:41.154" v="7" actId="478"/>
          <ac:spMkLst>
            <pc:docMk/>
            <pc:sldMk cId="0" sldId="312"/>
            <ac:spMk id="6150" creationId="{0F4B2475-62D0-2035-E3CA-2EE827F96CCC}"/>
          </ac:spMkLst>
        </pc:spChg>
        <pc:spChg chg="del">
          <ac:chgData name="Dong Ye" userId="11955cfe-926f-4637-a1db-b5f3c7e55ec8" providerId="ADAL" clId="{39BE39A4-4674-4FA9-A52D-F5649F972378}" dt="2023-11-05T17:08:41.154" v="7" actId="478"/>
          <ac:spMkLst>
            <pc:docMk/>
            <pc:sldMk cId="0" sldId="312"/>
            <ac:spMk id="6151" creationId="{5EA087CE-DA1D-8390-6160-9C1733242EEA}"/>
          </ac:spMkLst>
        </pc:spChg>
        <pc:spChg chg="del">
          <ac:chgData name="Dong Ye" userId="11955cfe-926f-4637-a1db-b5f3c7e55ec8" providerId="ADAL" clId="{39BE39A4-4674-4FA9-A52D-F5649F972378}" dt="2023-11-05T17:08:41.154" v="7" actId="478"/>
          <ac:spMkLst>
            <pc:docMk/>
            <pc:sldMk cId="0" sldId="312"/>
            <ac:spMk id="6152" creationId="{1E1E301D-C584-6624-8220-FA78D756215A}"/>
          </ac:spMkLst>
        </pc:spChg>
        <pc:spChg chg="mod">
          <ac:chgData name="Dong Ye" userId="11955cfe-926f-4637-a1db-b5f3c7e55ec8" providerId="ADAL" clId="{39BE39A4-4674-4FA9-A52D-F5649F972378}" dt="2023-11-05T17:09:17.597" v="12" actId="1076"/>
          <ac:spMkLst>
            <pc:docMk/>
            <pc:sldMk cId="0" sldId="312"/>
            <ac:spMk id="7191" creationId="{79C964CC-7A8C-C6D5-92A5-04585608394D}"/>
          </ac:spMkLst>
        </pc:spChg>
        <pc:spChg chg="mod">
          <ac:chgData name="Dong Ye" userId="11955cfe-926f-4637-a1db-b5f3c7e55ec8" providerId="ADAL" clId="{39BE39A4-4674-4FA9-A52D-F5649F972378}" dt="2023-11-05T17:09:10.516" v="11" actId="1076"/>
          <ac:spMkLst>
            <pc:docMk/>
            <pc:sldMk cId="0" sldId="312"/>
            <ac:spMk id="7193" creationId="{73AEBCD3-A83B-354C-B085-21022687D029}"/>
          </ac:spMkLst>
        </pc:spChg>
        <pc:spChg chg="mod">
          <ac:chgData name="Dong Ye" userId="11955cfe-926f-4637-a1db-b5f3c7e55ec8" providerId="ADAL" clId="{39BE39A4-4674-4FA9-A52D-F5649F972378}" dt="2023-11-05T17:08:53.979" v="9" actId="1076"/>
          <ac:spMkLst>
            <pc:docMk/>
            <pc:sldMk cId="0" sldId="312"/>
            <ac:spMk id="7196" creationId="{9564E9BC-2A5E-5A6A-BF45-09F0A1791E37}"/>
          </ac:spMkLst>
        </pc:spChg>
        <pc:spChg chg="del mod">
          <ac:chgData name="Dong Ye" userId="11955cfe-926f-4637-a1db-b5f3c7e55ec8" providerId="ADAL" clId="{39BE39A4-4674-4FA9-A52D-F5649F972378}" dt="2023-11-05T17:10:08.496" v="15" actId="478"/>
          <ac:spMkLst>
            <pc:docMk/>
            <pc:sldMk cId="0" sldId="312"/>
            <ac:spMk id="7198" creationId="{1FA14710-F91C-272D-B970-EE4E3E0CDC70}"/>
          </ac:spMkLst>
        </pc:spChg>
        <pc:spChg chg="mod">
          <ac:chgData name="Dong Ye" userId="11955cfe-926f-4637-a1db-b5f3c7e55ec8" providerId="ADAL" clId="{39BE39A4-4674-4FA9-A52D-F5649F972378}" dt="2023-11-05T17:09:21.317" v="13" actId="1076"/>
          <ac:spMkLst>
            <pc:docMk/>
            <pc:sldMk cId="0" sldId="312"/>
            <ac:spMk id="7200" creationId="{1711A7ED-E18C-27FE-78C4-DA107C72C5AA}"/>
          </ac:spMkLst>
        </pc:spChg>
        <pc:spChg chg="mod">
          <ac:chgData name="Dong Ye" userId="11955cfe-926f-4637-a1db-b5f3c7e55ec8" providerId="ADAL" clId="{39BE39A4-4674-4FA9-A52D-F5649F972378}" dt="2023-11-05T17:08:49.356" v="8" actId="1076"/>
          <ac:spMkLst>
            <pc:docMk/>
            <pc:sldMk cId="0" sldId="312"/>
            <ac:spMk id="7201" creationId="{75E59790-C867-99F3-A7E0-C370917FF031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11:27.334" v="26" actId="1076"/>
        <pc:sldMkLst>
          <pc:docMk/>
          <pc:sldMk cId="0" sldId="313"/>
        </pc:sldMkLst>
        <pc:spChg chg="mod">
          <ac:chgData name="Dong Ye" userId="11955cfe-926f-4637-a1db-b5f3c7e55ec8" providerId="ADAL" clId="{39BE39A4-4674-4FA9-A52D-F5649F972378}" dt="2023-11-05T17:11:27.334" v="26" actId="1076"/>
          <ac:spMkLst>
            <pc:docMk/>
            <pc:sldMk cId="0" sldId="313"/>
            <ac:spMk id="7170" creationId="{40502128-4448-66EE-A0A6-C5BA2D3D2EF1}"/>
          </ac:spMkLst>
        </pc:spChg>
        <pc:spChg chg="del">
          <ac:chgData name="Dong Ye" userId="11955cfe-926f-4637-a1db-b5f3c7e55ec8" providerId="ADAL" clId="{39BE39A4-4674-4FA9-A52D-F5649F972378}" dt="2023-11-05T17:11:17.417" v="24" actId="478"/>
          <ac:spMkLst>
            <pc:docMk/>
            <pc:sldMk cId="0" sldId="313"/>
            <ac:spMk id="7171" creationId="{9B9A18DF-71DE-95E0-3B0E-3778A6021E8F}"/>
          </ac:spMkLst>
        </pc:spChg>
        <pc:spChg chg="del">
          <ac:chgData name="Dong Ye" userId="11955cfe-926f-4637-a1db-b5f3c7e55ec8" providerId="ADAL" clId="{39BE39A4-4674-4FA9-A52D-F5649F972378}" dt="2023-11-05T17:11:17.417" v="24" actId="478"/>
          <ac:spMkLst>
            <pc:docMk/>
            <pc:sldMk cId="0" sldId="313"/>
            <ac:spMk id="7172" creationId="{BE47A050-5861-ADE3-84FF-528E11120401}"/>
          </ac:spMkLst>
        </pc:spChg>
        <pc:spChg chg="del">
          <ac:chgData name="Dong Ye" userId="11955cfe-926f-4637-a1db-b5f3c7e55ec8" providerId="ADAL" clId="{39BE39A4-4674-4FA9-A52D-F5649F972378}" dt="2023-11-05T17:11:17.417" v="24" actId="478"/>
          <ac:spMkLst>
            <pc:docMk/>
            <pc:sldMk cId="0" sldId="313"/>
            <ac:spMk id="7173" creationId="{A338A578-396C-6420-B292-EBF2C809D3B2}"/>
          </ac:spMkLst>
        </pc:spChg>
        <pc:spChg chg="del">
          <ac:chgData name="Dong Ye" userId="11955cfe-926f-4637-a1db-b5f3c7e55ec8" providerId="ADAL" clId="{39BE39A4-4674-4FA9-A52D-F5649F972378}" dt="2023-11-05T17:11:17.417" v="24" actId="478"/>
          <ac:spMkLst>
            <pc:docMk/>
            <pc:sldMk cId="0" sldId="313"/>
            <ac:spMk id="7174" creationId="{EFF2AF38-7DB4-3F40-EBD9-268A8E25C772}"/>
          </ac:spMkLst>
        </pc:spChg>
        <pc:spChg chg="del">
          <ac:chgData name="Dong Ye" userId="11955cfe-926f-4637-a1db-b5f3c7e55ec8" providerId="ADAL" clId="{39BE39A4-4674-4FA9-A52D-F5649F972378}" dt="2023-11-05T17:11:17.417" v="24" actId="478"/>
          <ac:spMkLst>
            <pc:docMk/>
            <pc:sldMk cId="0" sldId="313"/>
            <ac:spMk id="7175" creationId="{7EBEED77-2BBA-FCD4-4792-94BDB78D8C09}"/>
          </ac:spMkLst>
        </pc:spChg>
        <pc:spChg chg="del">
          <ac:chgData name="Dong Ye" userId="11955cfe-926f-4637-a1db-b5f3c7e55ec8" providerId="ADAL" clId="{39BE39A4-4674-4FA9-A52D-F5649F972378}" dt="2023-11-05T17:11:17.417" v="24" actId="478"/>
          <ac:spMkLst>
            <pc:docMk/>
            <pc:sldMk cId="0" sldId="313"/>
            <ac:spMk id="7176" creationId="{BFC51FE4-F4F7-00D5-D636-9FA7D2B0ED4E}"/>
          </ac:spMkLst>
        </pc:spChg>
      </pc:sldChg>
      <pc:sldChg chg="delSp modSp add del mod modTransition">
        <pc:chgData name="Dong Ye" userId="11955cfe-926f-4637-a1db-b5f3c7e55ec8" providerId="ADAL" clId="{39BE39A4-4674-4FA9-A52D-F5649F972378}" dt="2023-11-05T17:35:41.662" v="180" actId="2696"/>
        <pc:sldMkLst>
          <pc:docMk/>
          <pc:sldMk cId="235394986" sldId="314"/>
        </pc:sldMkLst>
        <pc:spChg chg="mod">
          <ac:chgData name="Dong Ye" userId="11955cfe-926f-4637-a1db-b5f3c7e55ec8" providerId="ADAL" clId="{39BE39A4-4674-4FA9-A52D-F5649F972378}" dt="2023-11-05T17:11:51.354" v="29" actId="1076"/>
          <ac:spMkLst>
            <pc:docMk/>
            <pc:sldMk cId="235394986" sldId="314"/>
            <ac:spMk id="8194" creationId="{C145E55D-B3C8-CAC1-E66D-761520157012}"/>
          </ac:spMkLst>
        </pc:spChg>
        <pc:spChg chg="del">
          <ac:chgData name="Dong Ye" userId="11955cfe-926f-4637-a1db-b5f3c7e55ec8" providerId="ADAL" clId="{39BE39A4-4674-4FA9-A52D-F5649F972378}" dt="2023-11-05T17:11:45.099" v="27" actId="478"/>
          <ac:spMkLst>
            <pc:docMk/>
            <pc:sldMk cId="235394986" sldId="314"/>
            <ac:spMk id="8195" creationId="{64701A1D-1FB5-DB38-53B2-E711F8AC7678}"/>
          </ac:spMkLst>
        </pc:spChg>
        <pc:spChg chg="del">
          <ac:chgData name="Dong Ye" userId="11955cfe-926f-4637-a1db-b5f3c7e55ec8" providerId="ADAL" clId="{39BE39A4-4674-4FA9-A52D-F5649F972378}" dt="2023-11-05T17:11:45.099" v="27" actId="478"/>
          <ac:spMkLst>
            <pc:docMk/>
            <pc:sldMk cId="235394986" sldId="314"/>
            <ac:spMk id="8196" creationId="{82B3A9E5-6809-32EB-7298-D46B59FECA8D}"/>
          </ac:spMkLst>
        </pc:spChg>
        <pc:spChg chg="del">
          <ac:chgData name="Dong Ye" userId="11955cfe-926f-4637-a1db-b5f3c7e55ec8" providerId="ADAL" clId="{39BE39A4-4674-4FA9-A52D-F5649F972378}" dt="2023-11-05T17:11:45.099" v="27" actId="478"/>
          <ac:spMkLst>
            <pc:docMk/>
            <pc:sldMk cId="235394986" sldId="314"/>
            <ac:spMk id="8197" creationId="{1167E6CC-B5B0-E4BF-A8E1-5424D795F55B}"/>
          </ac:spMkLst>
        </pc:spChg>
        <pc:spChg chg="del">
          <ac:chgData name="Dong Ye" userId="11955cfe-926f-4637-a1db-b5f3c7e55ec8" providerId="ADAL" clId="{39BE39A4-4674-4FA9-A52D-F5649F972378}" dt="2023-11-05T17:11:45.099" v="27" actId="478"/>
          <ac:spMkLst>
            <pc:docMk/>
            <pc:sldMk cId="235394986" sldId="314"/>
            <ac:spMk id="8198" creationId="{549C1820-7786-0499-5CF0-A117ED18C619}"/>
          </ac:spMkLst>
        </pc:spChg>
        <pc:spChg chg="del">
          <ac:chgData name="Dong Ye" userId="11955cfe-926f-4637-a1db-b5f3c7e55ec8" providerId="ADAL" clId="{39BE39A4-4674-4FA9-A52D-F5649F972378}" dt="2023-11-05T17:11:45.099" v="27" actId="478"/>
          <ac:spMkLst>
            <pc:docMk/>
            <pc:sldMk cId="235394986" sldId="314"/>
            <ac:spMk id="8199" creationId="{BD110487-71D1-0C3C-DA70-3C8299195078}"/>
          </ac:spMkLst>
        </pc:spChg>
        <pc:spChg chg="del">
          <ac:chgData name="Dong Ye" userId="11955cfe-926f-4637-a1db-b5f3c7e55ec8" providerId="ADAL" clId="{39BE39A4-4674-4FA9-A52D-F5649F972378}" dt="2023-11-05T17:11:45.099" v="27" actId="478"/>
          <ac:spMkLst>
            <pc:docMk/>
            <pc:sldMk cId="235394986" sldId="314"/>
            <ac:spMk id="8200" creationId="{96F4F45B-E096-D56B-D4C5-5BCA4FA9411C}"/>
          </ac:spMkLst>
        </pc:spChg>
        <pc:spChg chg="mod">
          <ac:chgData name="Dong Ye" userId="11955cfe-926f-4637-a1db-b5f3c7e55ec8" providerId="ADAL" clId="{39BE39A4-4674-4FA9-A52D-F5649F972378}" dt="2023-11-05T17:26:37.089" v="101" actId="27636"/>
          <ac:spMkLst>
            <pc:docMk/>
            <pc:sldMk cId="235394986" sldId="314"/>
            <ac:spMk id="8201" creationId="{31E84B38-8341-6D0E-F385-011AEFF05A2E}"/>
          </ac:spMkLst>
        </pc:spChg>
      </pc:sldChg>
      <pc:sldChg chg="add">
        <pc:chgData name="Dong Ye" userId="11955cfe-926f-4637-a1db-b5f3c7e55ec8" providerId="ADAL" clId="{39BE39A4-4674-4FA9-A52D-F5649F972378}" dt="2023-11-05T17:35:58.390" v="181"/>
        <pc:sldMkLst>
          <pc:docMk/>
          <pc:sldMk cId="235394986" sldId="314"/>
        </pc:sldMkLst>
      </pc:sldChg>
      <pc:sldChg chg="delSp modSp add del mod modTransition">
        <pc:chgData name="Dong Ye" userId="11955cfe-926f-4637-a1db-b5f3c7e55ec8" providerId="ADAL" clId="{39BE39A4-4674-4FA9-A52D-F5649F972378}" dt="2023-11-05T17:11:04.825" v="23" actId="1076"/>
        <pc:sldMkLst>
          <pc:docMk/>
          <pc:sldMk cId="0" sldId="315"/>
        </pc:sldMkLst>
        <pc:spChg chg="mod">
          <ac:chgData name="Dong Ye" userId="11955cfe-926f-4637-a1db-b5f3c7e55ec8" providerId="ADAL" clId="{39BE39A4-4674-4FA9-A52D-F5649F972378}" dt="2023-11-05T17:11:01.380" v="22" actId="1076"/>
          <ac:spMkLst>
            <pc:docMk/>
            <pc:sldMk cId="0" sldId="315"/>
            <ac:spMk id="6146" creationId="{9C85894B-3C06-96A9-327A-FFBAE33E08B2}"/>
          </ac:spMkLst>
        </pc:spChg>
        <pc:spChg chg="del">
          <ac:chgData name="Dong Ye" userId="11955cfe-926f-4637-a1db-b5f3c7e55ec8" providerId="ADAL" clId="{39BE39A4-4674-4FA9-A52D-F5649F972378}" dt="2023-11-05T17:10:40.298" v="20" actId="478"/>
          <ac:spMkLst>
            <pc:docMk/>
            <pc:sldMk cId="0" sldId="315"/>
            <ac:spMk id="6147" creationId="{2653F1D5-81BD-828B-B881-3A3CEAEA5DE4}"/>
          </ac:spMkLst>
        </pc:spChg>
        <pc:spChg chg="del">
          <ac:chgData name="Dong Ye" userId="11955cfe-926f-4637-a1db-b5f3c7e55ec8" providerId="ADAL" clId="{39BE39A4-4674-4FA9-A52D-F5649F972378}" dt="2023-11-05T17:10:40.298" v="20" actId="478"/>
          <ac:spMkLst>
            <pc:docMk/>
            <pc:sldMk cId="0" sldId="315"/>
            <ac:spMk id="6148" creationId="{4B36FD6D-BF95-4E31-9C76-6156654ABE4D}"/>
          </ac:spMkLst>
        </pc:spChg>
        <pc:spChg chg="del">
          <ac:chgData name="Dong Ye" userId="11955cfe-926f-4637-a1db-b5f3c7e55ec8" providerId="ADAL" clId="{39BE39A4-4674-4FA9-A52D-F5649F972378}" dt="2023-11-05T17:10:40.298" v="20" actId="478"/>
          <ac:spMkLst>
            <pc:docMk/>
            <pc:sldMk cId="0" sldId="315"/>
            <ac:spMk id="6149" creationId="{D9774A04-CC76-18F2-CBDD-ADA2AE6C42CB}"/>
          </ac:spMkLst>
        </pc:spChg>
        <pc:spChg chg="del">
          <ac:chgData name="Dong Ye" userId="11955cfe-926f-4637-a1db-b5f3c7e55ec8" providerId="ADAL" clId="{39BE39A4-4674-4FA9-A52D-F5649F972378}" dt="2023-11-05T17:10:40.298" v="20" actId="478"/>
          <ac:spMkLst>
            <pc:docMk/>
            <pc:sldMk cId="0" sldId="315"/>
            <ac:spMk id="6150" creationId="{0F4B2475-62D0-2035-E3CA-2EE827F96CCC}"/>
          </ac:spMkLst>
        </pc:spChg>
        <pc:spChg chg="del">
          <ac:chgData name="Dong Ye" userId="11955cfe-926f-4637-a1db-b5f3c7e55ec8" providerId="ADAL" clId="{39BE39A4-4674-4FA9-A52D-F5649F972378}" dt="2023-11-05T17:10:40.298" v="20" actId="478"/>
          <ac:spMkLst>
            <pc:docMk/>
            <pc:sldMk cId="0" sldId="315"/>
            <ac:spMk id="6151" creationId="{5EA087CE-DA1D-8390-6160-9C1733242EEA}"/>
          </ac:spMkLst>
        </pc:spChg>
        <pc:spChg chg="del">
          <ac:chgData name="Dong Ye" userId="11955cfe-926f-4637-a1db-b5f3c7e55ec8" providerId="ADAL" clId="{39BE39A4-4674-4FA9-A52D-F5649F972378}" dt="2023-11-05T17:10:40.298" v="20" actId="478"/>
          <ac:spMkLst>
            <pc:docMk/>
            <pc:sldMk cId="0" sldId="315"/>
            <ac:spMk id="6152" creationId="{1E1E301D-C584-6624-8220-FA78D756215A}"/>
          </ac:spMkLst>
        </pc:spChg>
        <pc:spChg chg="mod">
          <ac:chgData name="Dong Ye" userId="11955cfe-926f-4637-a1db-b5f3c7e55ec8" providerId="ADAL" clId="{39BE39A4-4674-4FA9-A52D-F5649F972378}" dt="2023-11-05T17:11:04.825" v="23" actId="1076"/>
          <ac:spMkLst>
            <pc:docMk/>
            <pc:sldMk cId="0" sldId="315"/>
            <ac:spMk id="7184" creationId="{70B9F6C6-E5E3-3AA0-F75B-579C3EE1A8D0}"/>
          </ac:spMkLst>
        </pc:spChg>
      </pc:sldChg>
      <pc:sldChg chg="delSp add del mod modTransition delAnim">
        <pc:chgData name="Dong Ye" userId="11955cfe-926f-4637-a1db-b5f3c7e55ec8" providerId="ADAL" clId="{39BE39A4-4674-4FA9-A52D-F5649F972378}" dt="2023-11-05T17:17:38.190" v="45" actId="2696"/>
        <pc:sldMkLst>
          <pc:docMk/>
          <pc:sldMk cId="686451668" sldId="316"/>
        </pc:sldMkLst>
        <pc:spChg chg="del">
          <ac:chgData name="Dong Ye" userId="11955cfe-926f-4637-a1db-b5f3c7e55ec8" providerId="ADAL" clId="{39BE39A4-4674-4FA9-A52D-F5649F972378}" dt="2023-11-05T17:15:53.847" v="41" actId="478"/>
          <ac:spMkLst>
            <pc:docMk/>
            <pc:sldMk cId="686451668" sldId="316"/>
            <ac:spMk id="11273" creationId="{548503E9-19F9-B493-267D-47C9F298490A}"/>
          </ac:spMkLst>
        </pc:spChg>
        <pc:spChg chg="del">
          <ac:chgData name="Dong Ye" userId="11955cfe-926f-4637-a1db-b5f3c7e55ec8" providerId="ADAL" clId="{39BE39A4-4674-4FA9-A52D-F5649F972378}" dt="2023-11-05T17:15:53.847" v="41" actId="478"/>
          <ac:spMkLst>
            <pc:docMk/>
            <pc:sldMk cId="686451668" sldId="316"/>
            <ac:spMk id="14340" creationId="{E7FF223E-43D1-81AD-CECA-1DD399646191}"/>
          </ac:spMkLst>
        </pc:spChg>
        <pc:spChg chg="del">
          <ac:chgData name="Dong Ye" userId="11955cfe-926f-4637-a1db-b5f3c7e55ec8" providerId="ADAL" clId="{39BE39A4-4674-4FA9-A52D-F5649F972378}" dt="2023-11-05T17:15:53.847" v="41" actId="478"/>
          <ac:spMkLst>
            <pc:docMk/>
            <pc:sldMk cId="686451668" sldId="316"/>
            <ac:spMk id="14341" creationId="{CDC3492C-BDB9-36CE-6358-CA27C3F60E08}"/>
          </ac:spMkLst>
        </pc:spChg>
        <pc:spChg chg="del">
          <ac:chgData name="Dong Ye" userId="11955cfe-926f-4637-a1db-b5f3c7e55ec8" providerId="ADAL" clId="{39BE39A4-4674-4FA9-A52D-F5649F972378}" dt="2023-11-05T17:15:53.847" v="41" actId="478"/>
          <ac:spMkLst>
            <pc:docMk/>
            <pc:sldMk cId="686451668" sldId="316"/>
            <ac:spMk id="14342" creationId="{5C208FDE-3FAE-6DFE-83F5-882BD15AFBE3}"/>
          </ac:spMkLst>
        </pc:spChg>
        <pc:spChg chg="del">
          <ac:chgData name="Dong Ye" userId="11955cfe-926f-4637-a1db-b5f3c7e55ec8" providerId="ADAL" clId="{39BE39A4-4674-4FA9-A52D-F5649F972378}" dt="2023-11-05T17:15:53.847" v="41" actId="478"/>
          <ac:spMkLst>
            <pc:docMk/>
            <pc:sldMk cId="686451668" sldId="316"/>
            <ac:spMk id="14343" creationId="{AF7DE7A1-FBD8-421A-BCB2-F88480A7690B}"/>
          </ac:spMkLst>
        </pc:spChg>
        <pc:spChg chg="del">
          <ac:chgData name="Dong Ye" userId="11955cfe-926f-4637-a1db-b5f3c7e55ec8" providerId="ADAL" clId="{39BE39A4-4674-4FA9-A52D-F5649F972378}" dt="2023-11-05T17:15:53.847" v="41" actId="478"/>
          <ac:spMkLst>
            <pc:docMk/>
            <pc:sldMk cId="686451668" sldId="316"/>
            <ac:spMk id="14344" creationId="{EDCBE364-93D4-A132-0F44-53BCE8CEFF8A}"/>
          </ac:spMkLst>
        </pc:spChg>
      </pc:sldChg>
      <pc:sldChg chg="delSp add mod delAnim">
        <pc:chgData name="Dong Ye" userId="11955cfe-926f-4637-a1db-b5f3c7e55ec8" providerId="ADAL" clId="{39BE39A4-4674-4FA9-A52D-F5649F972378}" dt="2023-11-05T18:01:29.232" v="399" actId="478"/>
        <pc:sldMkLst>
          <pc:docMk/>
          <pc:sldMk cId="686451668" sldId="316"/>
        </pc:sldMkLst>
        <pc:spChg chg="del">
          <ac:chgData name="Dong Ye" userId="11955cfe-926f-4637-a1db-b5f3c7e55ec8" providerId="ADAL" clId="{39BE39A4-4674-4FA9-A52D-F5649F972378}" dt="2023-11-05T18:01:29.232" v="399" actId="478"/>
          <ac:spMkLst>
            <pc:docMk/>
            <pc:sldMk cId="686451668" sldId="316"/>
            <ac:spMk id="11266" creationId="{CBEA6360-EE52-895F-99A9-06980E6640FA}"/>
          </ac:spMkLst>
        </pc:spChg>
      </pc:sldChg>
      <pc:sldChg chg="delSp add mod delAnim">
        <pc:chgData name="Dong Ye" userId="11955cfe-926f-4637-a1db-b5f3c7e55ec8" providerId="ADAL" clId="{39BE39A4-4674-4FA9-A52D-F5649F972378}" dt="2023-11-05T18:01:35.357" v="400" actId="478"/>
        <pc:sldMkLst>
          <pc:docMk/>
          <pc:sldMk cId="760623827" sldId="317"/>
        </pc:sldMkLst>
        <pc:spChg chg="del">
          <ac:chgData name="Dong Ye" userId="11955cfe-926f-4637-a1db-b5f3c7e55ec8" providerId="ADAL" clId="{39BE39A4-4674-4FA9-A52D-F5649F972378}" dt="2023-11-05T18:01:35.357" v="400" actId="478"/>
          <ac:spMkLst>
            <pc:docMk/>
            <pc:sldMk cId="760623827" sldId="317"/>
            <ac:spMk id="12300" creationId="{7A15D848-AD43-DBCF-7B2F-C12DBF7A683D}"/>
          </ac:spMkLst>
        </pc:spChg>
      </pc:sldChg>
      <pc:sldChg chg="delSp add del mod modTransition">
        <pc:chgData name="Dong Ye" userId="11955cfe-926f-4637-a1db-b5f3c7e55ec8" providerId="ADAL" clId="{39BE39A4-4674-4FA9-A52D-F5649F972378}" dt="2023-11-05T17:17:38.190" v="45" actId="2696"/>
        <pc:sldMkLst>
          <pc:docMk/>
          <pc:sldMk cId="760623827" sldId="317"/>
        </pc:sldMkLst>
        <pc:spChg chg="del">
          <ac:chgData name="Dong Ye" userId="11955cfe-926f-4637-a1db-b5f3c7e55ec8" providerId="ADAL" clId="{39BE39A4-4674-4FA9-A52D-F5649F972378}" dt="2023-11-05T17:16:03.120" v="42" actId="478"/>
          <ac:spMkLst>
            <pc:docMk/>
            <pc:sldMk cId="760623827" sldId="317"/>
            <ac:spMk id="15363" creationId="{5C4DC888-ED9A-A46D-4161-CABC1D29F0AC}"/>
          </ac:spMkLst>
        </pc:spChg>
        <pc:spChg chg="del">
          <ac:chgData name="Dong Ye" userId="11955cfe-926f-4637-a1db-b5f3c7e55ec8" providerId="ADAL" clId="{39BE39A4-4674-4FA9-A52D-F5649F972378}" dt="2023-11-05T17:16:03.120" v="42" actId="478"/>
          <ac:spMkLst>
            <pc:docMk/>
            <pc:sldMk cId="760623827" sldId="317"/>
            <ac:spMk id="15364" creationId="{C4C4CCE1-D540-9F7E-DCB0-09753A1F52D9}"/>
          </ac:spMkLst>
        </pc:spChg>
        <pc:spChg chg="del">
          <ac:chgData name="Dong Ye" userId="11955cfe-926f-4637-a1db-b5f3c7e55ec8" providerId="ADAL" clId="{39BE39A4-4674-4FA9-A52D-F5649F972378}" dt="2023-11-05T17:16:03.120" v="42" actId="478"/>
          <ac:spMkLst>
            <pc:docMk/>
            <pc:sldMk cId="760623827" sldId="317"/>
            <ac:spMk id="15365" creationId="{3B72001F-DF59-A3E7-7DA0-F2332AD96054}"/>
          </ac:spMkLst>
        </pc:spChg>
        <pc:spChg chg="del">
          <ac:chgData name="Dong Ye" userId="11955cfe-926f-4637-a1db-b5f3c7e55ec8" providerId="ADAL" clId="{39BE39A4-4674-4FA9-A52D-F5649F972378}" dt="2023-11-05T17:16:03.120" v="42" actId="478"/>
          <ac:spMkLst>
            <pc:docMk/>
            <pc:sldMk cId="760623827" sldId="317"/>
            <ac:spMk id="15366" creationId="{6EF86186-C82D-A757-9BB9-F105700069C6}"/>
          </ac:spMkLst>
        </pc:spChg>
        <pc:spChg chg="del">
          <ac:chgData name="Dong Ye" userId="11955cfe-926f-4637-a1db-b5f3c7e55ec8" providerId="ADAL" clId="{39BE39A4-4674-4FA9-A52D-F5649F972378}" dt="2023-11-05T17:16:03.120" v="42" actId="478"/>
          <ac:spMkLst>
            <pc:docMk/>
            <pc:sldMk cId="760623827" sldId="317"/>
            <ac:spMk id="15367" creationId="{CBEF030F-A73A-B311-B332-7E549D658B37}"/>
          </ac:spMkLst>
        </pc:spChg>
        <pc:spChg chg="del">
          <ac:chgData name="Dong Ye" userId="11955cfe-926f-4637-a1db-b5f3c7e55ec8" providerId="ADAL" clId="{39BE39A4-4674-4FA9-A52D-F5649F972378}" dt="2023-11-05T17:16:03.120" v="42" actId="478"/>
          <ac:spMkLst>
            <pc:docMk/>
            <pc:sldMk cId="760623827" sldId="317"/>
            <ac:spMk id="15368" creationId="{80073752-CB38-A008-D529-581EC4EB143C}"/>
          </ac:spMkLst>
        </pc:spChg>
      </pc:sldChg>
      <pc:sldChg chg="delSp add del mod modTransition">
        <pc:chgData name="Dong Ye" userId="11955cfe-926f-4637-a1db-b5f3c7e55ec8" providerId="ADAL" clId="{39BE39A4-4674-4FA9-A52D-F5649F972378}" dt="2023-11-05T17:17:38.190" v="45" actId="2696"/>
        <pc:sldMkLst>
          <pc:docMk/>
          <pc:sldMk cId="2286063138" sldId="318"/>
        </pc:sldMkLst>
        <pc:spChg chg="del">
          <ac:chgData name="Dong Ye" userId="11955cfe-926f-4637-a1db-b5f3c7e55ec8" providerId="ADAL" clId="{39BE39A4-4674-4FA9-A52D-F5649F972378}" dt="2023-11-05T17:16:10.661" v="43" actId="478"/>
          <ac:spMkLst>
            <pc:docMk/>
            <pc:sldMk cId="2286063138" sldId="318"/>
            <ac:spMk id="16387" creationId="{AB6553D3-734F-5F90-4FBE-5A7BFF7113DB}"/>
          </ac:spMkLst>
        </pc:spChg>
        <pc:spChg chg="del">
          <ac:chgData name="Dong Ye" userId="11955cfe-926f-4637-a1db-b5f3c7e55ec8" providerId="ADAL" clId="{39BE39A4-4674-4FA9-A52D-F5649F972378}" dt="2023-11-05T17:16:10.661" v="43" actId="478"/>
          <ac:spMkLst>
            <pc:docMk/>
            <pc:sldMk cId="2286063138" sldId="318"/>
            <ac:spMk id="16388" creationId="{DFCA5EA8-6FF5-95DD-4510-935A37BD86F6}"/>
          </ac:spMkLst>
        </pc:spChg>
        <pc:spChg chg="del">
          <ac:chgData name="Dong Ye" userId="11955cfe-926f-4637-a1db-b5f3c7e55ec8" providerId="ADAL" clId="{39BE39A4-4674-4FA9-A52D-F5649F972378}" dt="2023-11-05T17:16:10.661" v="43" actId="478"/>
          <ac:spMkLst>
            <pc:docMk/>
            <pc:sldMk cId="2286063138" sldId="318"/>
            <ac:spMk id="16389" creationId="{497035CC-AF67-EA4E-7F8B-7309FD4CEB65}"/>
          </ac:spMkLst>
        </pc:spChg>
        <pc:spChg chg="del">
          <ac:chgData name="Dong Ye" userId="11955cfe-926f-4637-a1db-b5f3c7e55ec8" providerId="ADAL" clId="{39BE39A4-4674-4FA9-A52D-F5649F972378}" dt="2023-11-05T17:16:10.661" v="43" actId="478"/>
          <ac:spMkLst>
            <pc:docMk/>
            <pc:sldMk cId="2286063138" sldId="318"/>
            <ac:spMk id="16390" creationId="{99A169E3-09FE-B958-B1EE-9073F8019B90}"/>
          </ac:spMkLst>
        </pc:spChg>
        <pc:spChg chg="del">
          <ac:chgData name="Dong Ye" userId="11955cfe-926f-4637-a1db-b5f3c7e55ec8" providerId="ADAL" clId="{39BE39A4-4674-4FA9-A52D-F5649F972378}" dt="2023-11-05T17:16:10.661" v="43" actId="478"/>
          <ac:spMkLst>
            <pc:docMk/>
            <pc:sldMk cId="2286063138" sldId="318"/>
            <ac:spMk id="16391" creationId="{C801CF85-0AC9-5761-D161-FB1B94DAD0C0}"/>
          </ac:spMkLst>
        </pc:spChg>
        <pc:spChg chg="del">
          <ac:chgData name="Dong Ye" userId="11955cfe-926f-4637-a1db-b5f3c7e55ec8" providerId="ADAL" clId="{39BE39A4-4674-4FA9-A52D-F5649F972378}" dt="2023-11-05T17:16:10.661" v="43" actId="478"/>
          <ac:spMkLst>
            <pc:docMk/>
            <pc:sldMk cId="2286063138" sldId="318"/>
            <ac:spMk id="16392" creationId="{01268DB5-14DF-6E92-BD16-659990393603}"/>
          </ac:spMkLst>
        </pc:spChg>
      </pc:sldChg>
      <pc:sldChg chg="add">
        <pc:chgData name="Dong Ye" userId="11955cfe-926f-4637-a1db-b5f3c7e55ec8" providerId="ADAL" clId="{39BE39A4-4674-4FA9-A52D-F5649F972378}" dt="2023-11-05T17:17:44.737" v="46"/>
        <pc:sldMkLst>
          <pc:docMk/>
          <pc:sldMk cId="2286063138" sldId="318"/>
        </pc:sldMkLst>
      </pc:sldChg>
      <pc:sldChg chg="delSp add del mod modTransition">
        <pc:chgData name="Dong Ye" userId="11955cfe-926f-4637-a1db-b5f3c7e55ec8" providerId="ADAL" clId="{39BE39A4-4674-4FA9-A52D-F5649F972378}" dt="2023-11-05T17:17:38.190" v="45" actId="2696"/>
        <pc:sldMkLst>
          <pc:docMk/>
          <pc:sldMk cId="1304548037" sldId="319"/>
        </pc:sldMkLst>
        <pc:spChg chg="del">
          <ac:chgData name="Dong Ye" userId="11955cfe-926f-4637-a1db-b5f3c7e55ec8" providerId="ADAL" clId="{39BE39A4-4674-4FA9-A52D-F5649F972378}" dt="2023-11-05T17:16:21.855" v="44" actId="478"/>
          <ac:spMkLst>
            <pc:docMk/>
            <pc:sldMk cId="1304548037" sldId="319"/>
            <ac:spMk id="17414" creationId="{74D36B02-D62A-FD1B-6F6F-D9A66F623430}"/>
          </ac:spMkLst>
        </pc:spChg>
        <pc:spChg chg="del">
          <ac:chgData name="Dong Ye" userId="11955cfe-926f-4637-a1db-b5f3c7e55ec8" providerId="ADAL" clId="{39BE39A4-4674-4FA9-A52D-F5649F972378}" dt="2023-11-05T17:16:21.855" v="44" actId="478"/>
          <ac:spMkLst>
            <pc:docMk/>
            <pc:sldMk cId="1304548037" sldId="319"/>
            <ac:spMk id="17415" creationId="{6611BF75-4D51-49AA-9BA4-A70DD3214D52}"/>
          </ac:spMkLst>
        </pc:spChg>
        <pc:spChg chg="del">
          <ac:chgData name="Dong Ye" userId="11955cfe-926f-4637-a1db-b5f3c7e55ec8" providerId="ADAL" clId="{39BE39A4-4674-4FA9-A52D-F5649F972378}" dt="2023-11-05T17:16:21.855" v="44" actId="478"/>
          <ac:spMkLst>
            <pc:docMk/>
            <pc:sldMk cId="1304548037" sldId="319"/>
            <ac:spMk id="17416" creationId="{DAD4F7AF-721C-AAF4-0C24-CF8C340E8CBF}"/>
          </ac:spMkLst>
        </pc:spChg>
        <pc:spChg chg="del">
          <ac:chgData name="Dong Ye" userId="11955cfe-926f-4637-a1db-b5f3c7e55ec8" providerId="ADAL" clId="{39BE39A4-4674-4FA9-A52D-F5649F972378}" dt="2023-11-05T17:16:21.855" v="44" actId="478"/>
          <ac:spMkLst>
            <pc:docMk/>
            <pc:sldMk cId="1304548037" sldId="319"/>
            <ac:spMk id="17417" creationId="{B248627A-DD61-E636-C8BC-DF69980955CA}"/>
          </ac:spMkLst>
        </pc:spChg>
        <pc:spChg chg="del">
          <ac:chgData name="Dong Ye" userId="11955cfe-926f-4637-a1db-b5f3c7e55ec8" providerId="ADAL" clId="{39BE39A4-4674-4FA9-A52D-F5649F972378}" dt="2023-11-05T17:16:21.855" v="44" actId="478"/>
          <ac:spMkLst>
            <pc:docMk/>
            <pc:sldMk cId="1304548037" sldId="319"/>
            <ac:spMk id="17418" creationId="{37D31103-459A-CE93-2FCA-7C92E9F3322D}"/>
          </ac:spMkLst>
        </pc:spChg>
        <pc:spChg chg="del">
          <ac:chgData name="Dong Ye" userId="11955cfe-926f-4637-a1db-b5f3c7e55ec8" providerId="ADAL" clId="{39BE39A4-4674-4FA9-A52D-F5649F972378}" dt="2023-11-05T17:16:21.855" v="44" actId="478"/>
          <ac:spMkLst>
            <pc:docMk/>
            <pc:sldMk cId="1304548037" sldId="319"/>
            <ac:spMk id="17419" creationId="{1F514BA7-AA32-A7EC-4F4B-16BD723D6199}"/>
          </ac:spMkLst>
        </pc:spChg>
      </pc:sldChg>
      <pc:sldChg chg="add">
        <pc:chgData name="Dong Ye" userId="11955cfe-926f-4637-a1db-b5f3c7e55ec8" providerId="ADAL" clId="{39BE39A4-4674-4FA9-A52D-F5649F972378}" dt="2023-11-05T17:17:44.737" v="46"/>
        <pc:sldMkLst>
          <pc:docMk/>
          <pc:sldMk cId="1304548037" sldId="319"/>
        </pc:sldMkLst>
      </pc:sldChg>
      <pc:sldChg chg="delSp modSp add mod modTransition">
        <pc:chgData name="Dong Ye" userId="11955cfe-926f-4637-a1db-b5f3c7e55ec8" providerId="ADAL" clId="{39BE39A4-4674-4FA9-A52D-F5649F972378}" dt="2023-11-05T17:25:15.414" v="85" actId="1076"/>
        <pc:sldMkLst>
          <pc:docMk/>
          <pc:sldMk cId="0" sldId="760"/>
        </pc:sldMkLst>
        <pc:spChg chg="del">
          <ac:chgData name="Dong Ye" userId="11955cfe-926f-4637-a1db-b5f3c7e55ec8" providerId="ADAL" clId="{39BE39A4-4674-4FA9-A52D-F5649F972378}" dt="2023-11-05T17:24:10.101" v="74" actId="21"/>
          <ac:spMkLst>
            <pc:docMk/>
            <pc:sldMk cId="0" sldId="760"/>
            <ac:spMk id="4" creationId="{2557384D-9666-7F55-A591-E5358EC6F69C}"/>
          </ac:spMkLst>
        </pc:spChg>
        <pc:spChg chg="del">
          <ac:chgData name="Dong Ye" userId="11955cfe-926f-4637-a1db-b5f3c7e55ec8" providerId="ADAL" clId="{39BE39A4-4674-4FA9-A52D-F5649F972378}" dt="2023-11-05T17:24:06.134" v="73" actId="21"/>
          <ac:spMkLst>
            <pc:docMk/>
            <pc:sldMk cId="0" sldId="760"/>
            <ac:spMk id="7171" creationId="{FC227AA5-B43B-B6A6-ECAB-6C474DDD51EE}"/>
          </ac:spMkLst>
        </pc:spChg>
        <pc:spChg chg="mod">
          <ac:chgData name="Dong Ye" userId="11955cfe-926f-4637-a1db-b5f3c7e55ec8" providerId="ADAL" clId="{39BE39A4-4674-4FA9-A52D-F5649F972378}" dt="2023-11-05T17:25:15.414" v="85" actId="1076"/>
          <ac:spMkLst>
            <pc:docMk/>
            <pc:sldMk cId="0" sldId="760"/>
            <ac:spMk id="7173" creationId="{4CDF0157-1552-7DD0-FB69-C57DAB942D2D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24:58.993" v="81" actId="1076"/>
        <pc:sldMkLst>
          <pc:docMk/>
          <pc:sldMk cId="0" sldId="761"/>
        </pc:sldMkLst>
        <pc:spChg chg="del">
          <ac:chgData name="Dong Ye" userId="11955cfe-926f-4637-a1db-b5f3c7e55ec8" providerId="ADAL" clId="{39BE39A4-4674-4FA9-A52D-F5649F972378}" dt="2023-11-05T17:24:36.069" v="76" actId="478"/>
          <ac:spMkLst>
            <pc:docMk/>
            <pc:sldMk cId="0" sldId="761"/>
            <ac:spMk id="4" creationId="{9A81AE33-E9B3-3F1B-6EB1-6B66265F0506}"/>
          </ac:spMkLst>
        </pc:spChg>
        <pc:spChg chg="del">
          <ac:chgData name="Dong Ye" userId="11955cfe-926f-4637-a1db-b5f3c7e55ec8" providerId="ADAL" clId="{39BE39A4-4674-4FA9-A52D-F5649F972378}" dt="2023-11-05T17:24:32.684" v="75" actId="478"/>
          <ac:spMkLst>
            <pc:docMk/>
            <pc:sldMk cId="0" sldId="761"/>
            <ac:spMk id="8195" creationId="{8E9B3007-3934-3FE3-5D3E-D5F76C1775E1}"/>
          </ac:spMkLst>
        </pc:spChg>
        <pc:spChg chg="mod">
          <ac:chgData name="Dong Ye" userId="11955cfe-926f-4637-a1db-b5f3c7e55ec8" providerId="ADAL" clId="{39BE39A4-4674-4FA9-A52D-F5649F972378}" dt="2023-11-05T17:24:58.993" v="81" actId="1076"/>
          <ac:spMkLst>
            <pc:docMk/>
            <pc:sldMk cId="0" sldId="761"/>
            <ac:spMk id="8197" creationId="{180CD4A5-4447-0254-1A59-0FC1A86005FF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28:17.642" v="116" actId="1076"/>
        <pc:sldMkLst>
          <pc:docMk/>
          <pc:sldMk cId="0" sldId="762"/>
        </pc:sldMkLst>
        <pc:spChg chg="del">
          <ac:chgData name="Dong Ye" userId="11955cfe-926f-4637-a1db-b5f3c7e55ec8" providerId="ADAL" clId="{39BE39A4-4674-4FA9-A52D-F5649F972378}" dt="2023-11-05T17:27:55.224" v="111" actId="478"/>
          <ac:spMkLst>
            <pc:docMk/>
            <pc:sldMk cId="0" sldId="762"/>
            <ac:spMk id="4" creationId="{06016796-AE5E-AC99-0257-638A77A48B42}"/>
          </ac:spMkLst>
        </pc:spChg>
        <pc:spChg chg="del">
          <ac:chgData name="Dong Ye" userId="11955cfe-926f-4637-a1db-b5f3c7e55ec8" providerId="ADAL" clId="{39BE39A4-4674-4FA9-A52D-F5649F972378}" dt="2023-11-05T17:27:51.404" v="110" actId="478"/>
          <ac:spMkLst>
            <pc:docMk/>
            <pc:sldMk cId="0" sldId="762"/>
            <ac:spMk id="10243" creationId="{A0F4E723-6FEE-D971-338D-40DD45D8846C}"/>
          </ac:spMkLst>
        </pc:spChg>
        <pc:spChg chg="mod">
          <ac:chgData name="Dong Ye" userId="11955cfe-926f-4637-a1db-b5f3c7e55ec8" providerId="ADAL" clId="{39BE39A4-4674-4FA9-A52D-F5649F972378}" dt="2023-11-05T17:28:17.642" v="116" actId="1076"/>
          <ac:spMkLst>
            <pc:docMk/>
            <pc:sldMk cId="0" sldId="762"/>
            <ac:spMk id="10244" creationId="{DA6F2ADC-E021-467F-BBB0-D3843C86D312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28:54.720" v="127" actId="1076"/>
        <pc:sldMkLst>
          <pc:docMk/>
          <pc:sldMk cId="0" sldId="763"/>
        </pc:sldMkLst>
        <pc:spChg chg="del">
          <ac:chgData name="Dong Ye" userId="11955cfe-926f-4637-a1db-b5f3c7e55ec8" providerId="ADAL" clId="{39BE39A4-4674-4FA9-A52D-F5649F972378}" dt="2023-11-05T17:28:29.899" v="118" actId="478"/>
          <ac:spMkLst>
            <pc:docMk/>
            <pc:sldMk cId="0" sldId="763"/>
            <ac:spMk id="5" creationId="{FD8AE6A0-73BF-1002-36F6-656923C17357}"/>
          </ac:spMkLst>
        </pc:spChg>
        <pc:spChg chg="del">
          <ac:chgData name="Dong Ye" userId="11955cfe-926f-4637-a1db-b5f3c7e55ec8" providerId="ADAL" clId="{39BE39A4-4674-4FA9-A52D-F5649F972378}" dt="2023-11-05T17:28:27.141" v="117" actId="478"/>
          <ac:spMkLst>
            <pc:docMk/>
            <pc:sldMk cId="0" sldId="763"/>
            <ac:spMk id="12291" creationId="{9C27F4FF-E945-8344-A1CA-3E22670E27D1}"/>
          </ac:spMkLst>
        </pc:spChg>
        <pc:spChg chg="mod">
          <ac:chgData name="Dong Ye" userId="11955cfe-926f-4637-a1db-b5f3c7e55ec8" providerId="ADAL" clId="{39BE39A4-4674-4FA9-A52D-F5649F972378}" dt="2023-11-05T17:28:54.720" v="127" actId="1076"/>
          <ac:spMkLst>
            <pc:docMk/>
            <pc:sldMk cId="0" sldId="763"/>
            <ac:spMk id="12292" creationId="{F77CA061-6380-ECF9-9F46-6855BAE74CBE}"/>
          </ac:spMkLst>
        </pc:spChg>
        <pc:spChg chg="mod">
          <ac:chgData name="Dong Ye" userId="11955cfe-926f-4637-a1db-b5f3c7e55ec8" providerId="ADAL" clId="{39BE39A4-4674-4FA9-A52D-F5649F972378}" dt="2023-11-05T17:28:49.069" v="125" actId="1076"/>
          <ac:spMkLst>
            <pc:docMk/>
            <pc:sldMk cId="0" sldId="763"/>
            <ac:spMk id="12293" creationId="{27C36B8A-EEF7-DCBA-5A83-3E2A77E83389}"/>
          </ac:spMkLst>
        </pc:spChg>
        <pc:picChg chg="mod">
          <ac:chgData name="Dong Ye" userId="11955cfe-926f-4637-a1db-b5f3c7e55ec8" providerId="ADAL" clId="{39BE39A4-4674-4FA9-A52D-F5649F972378}" dt="2023-11-05T17:28:46.038" v="124" actId="1076"/>
          <ac:picMkLst>
            <pc:docMk/>
            <pc:sldMk cId="0" sldId="763"/>
            <ac:picMk id="12294" creationId="{931EDA7C-9BCB-9D93-09D2-4A42011B09AC}"/>
          </ac:picMkLst>
        </pc:picChg>
      </pc:sldChg>
      <pc:sldChg chg="delSp modSp add mod modClrScheme chgLayout">
        <pc:chgData name="Dong Ye" userId="11955cfe-926f-4637-a1db-b5f3c7e55ec8" providerId="ADAL" clId="{39BE39A4-4674-4FA9-A52D-F5649F972378}" dt="2023-11-05T17:39:06.505" v="202" actId="1076"/>
        <pc:sldMkLst>
          <pc:docMk/>
          <pc:sldMk cId="0" sldId="768"/>
        </pc:sldMkLst>
        <pc:spChg chg="del">
          <ac:chgData name="Dong Ye" userId="11955cfe-926f-4637-a1db-b5f3c7e55ec8" providerId="ADAL" clId="{39BE39A4-4674-4FA9-A52D-F5649F972378}" dt="2023-11-05T17:38:08.428" v="187" actId="478"/>
          <ac:spMkLst>
            <pc:docMk/>
            <pc:sldMk cId="0" sldId="768"/>
            <ac:spMk id="5" creationId="{81B3DB3C-CB1C-CC7D-A169-4A8225C473AC}"/>
          </ac:spMkLst>
        </pc:spChg>
        <pc:spChg chg="del">
          <ac:chgData name="Dong Ye" userId="11955cfe-926f-4637-a1db-b5f3c7e55ec8" providerId="ADAL" clId="{39BE39A4-4674-4FA9-A52D-F5649F972378}" dt="2023-11-05T17:38:10.998" v="188" actId="478"/>
          <ac:spMkLst>
            <pc:docMk/>
            <pc:sldMk cId="0" sldId="768"/>
            <ac:spMk id="47107" creationId="{5E060B4E-A592-41FF-5538-9F00DD2322DC}"/>
          </ac:spMkLst>
        </pc:spChg>
        <pc:spChg chg="mod ord">
          <ac:chgData name="Dong Ye" userId="11955cfe-926f-4637-a1db-b5f3c7e55ec8" providerId="ADAL" clId="{39BE39A4-4674-4FA9-A52D-F5649F972378}" dt="2023-11-05T17:38:27.729" v="190" actId="20577"/>
          <ac:spMkLst>
            <pc:docMk/>
            <pc:sldMk cId="0" sldId="768"/>
            <ac:spMk id="47108" creationId="{6F2322C9-A0A0-5110-0B44-D4F3A440122C}"/>
          </ac:spMkLst>
        </pc:spChg>
        <pc:spChg chg="mod ord">
          <ac:chgData name="Dong Ye" userId="11955cfe-926f-4637-a1db-b5f3c7e55ec8" providerId="ADAL" clId="{39BE39A4-4674-4FA9-A52D-F5649F972378}" dt="2023-11-05T17:38:58.689" v="199" actId="1076"/>
          <ac:spMkLst>
            <pc:docMk/>
            <pc:sldMk cId="0" sldId="768"/>
            <ac:spMk id="47109" creationId="{4DFC6852-A9E5-414F-8D76-FF70044A19FD}"/>
          </ac:spMkLst>
        </pc:spChg>
        <pc:picChg chg="mod ord">
          <ac:chgData name="Dong Ye" userId="11955cfe-926f-4637-a1db-b5f3c7e55ec8" providerId="ADAL" clId="{39BE39A4-4674-4FA9-A52D-F5649F972378}" dt="2023-11-05T17:39:06.505" v="202" actId="1076"/>
          <ac:picMkLst>
            <pc:docMk/>
            <pc:sldMk cId="0" sldId="768"/>
            <ac:picMk id="47110" creationId="{7CD97AD6-F216-4340-97A7-B233C437A4B9}"/>
          </ac:picMkLst>
        </pc:picChg>
      </pc:sldChg>
      <pc:sldChg chg="modSp add del mod modTransition">
        <pc:chgData name="Dong Ye" userId="11955cfe-926f-4637-a1db-b5f3c7e55ec8" providerId="ADAL" clId="{39BE39A4-4674-4FA9-A52D-F5649F972378}" dt="2023-11-05T17:23:55.051" v="71" actId="47"/>
        <pc:sldMkLst>
          <pc:docMk/>
          <pc:sldMk cId="0" sldId="806"/>
        </pc:sldMkLst>
        <pc:spChg chg="mod">
          <ac:chgData name="Dong Ye" userId="11955cfe-926f-4637-a1db-b5f3c7e55ec8" providerId="ADAL" clId="{39BE39A4-4674-4FA9-A52D-F5649F972378}" dt="2023-11-05T17:23:06.497" v="48" actId="27636"/>
          <ac:spMkLst>
            <pc:docMk/>
            <pc:sldMk cId="0" sldId="806"/>
            <ac:spMk id="6149" creationId="{A64962A8-B04E-1BCF-33DC-85C41EF63A54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27:40.078" v="109" actId="1076"/>
        <pc:sldMkLst>
          <pc:docMk/>
          <pc:sldMk cId="0" sldId="807"/>
        </pc:sldMkLst>
        <pc:spChg chg="del">
          <ac:chgData name="Dong Ye" userId="11955cfe-926f-4637-a1db-b5f3c7e55ec8" providerId="ADAL" clId="{39BE39A4-4674-4FA9-A52D-F5649F972378}" dt="2023-11-05T17:27:06.080" v="103" actId="478"/>
          <ac:spMkLst>
            <pc:docMk/>
            <pc:sldMk cId="0" sldId="807"/>
            <ac:spMk id="4" creationId="{59EFCCAA-9EBF-1A3D-0D3A-EB9F89184AC1}"/>
          </ac:spMkLst>
        </pc:spChg>
        <pc:spChg chg="del">
          <ac:chgData name="Dong Ye" userId="11955cfe-926f-4637-a1db-b5f3c7e55ec8" providerId="ADAL" clId="{39BE39A4-4674-4FA9-A52D-F5649F972378}" dt="2023-11-05T17:27:04.295" v="102" actId="478"/>
          <ac:spMkLst>
            <pc:docMk/>
            <pc:sldMk cId="0" sldId="807"/>
            <ac:spMk id="9219" creationId="{760A6825-E665-1720-43D6-719023BCCAEA}"/>
          </ac:spMkLst>
        </pc:spChg>
        <pc:spChg chg="mod">
          <ac:chgData name="Dong Ye" userId="11955cfe-926f-4637-a1db-b5f3c7e55ec8" providerId="ADAL" clId="{39BE39A4-4674-4FA9-A52D-F5649F972378}" dt="2023-11-05T17:27:40.078" v="109" actId="1076"/>
          <ac:spMkLst>
            <pc:docMk/>
            <pc:sldMk cId="0" sldId="807"/>
            <ac:spMk id="9221" creationId="{21843907-A26C-6A4C-879C-0D90954778C0}"/>
          </ac:spMkLst>
        </pc:spChg>
      </pc:sldChg>
      <pc:sldChg chg="delSp modSp add mod modClrScheme chgLayout">
        <pc:chgData name="Dong Ye" userId="11955cfe-926f-4637-a1db-b5f3c7e55ec8" providerId="ADAL" clId="{39BE39A4-4674-4FA9-A52D-F5649F972378}" dt="2023-11-05T17:30:12.817" v="142" actId="1076"/>
        <pc:sldMkLst>
          <pc:docMk/>
          <pc:sldMk cId="0" sldId="808"/>
        </pc:sldMkLst>
        <pc:spChg chg="del">
          <ac:chgData name="Dong Ye" userId="11955cfe-926f-4637-a1db-b5f3c7e55ec8" providerId="ADAL" clId="{39BE39A4-4674-4FA9-A52D-F5649F972378}" dt="2023-11-05T17:29:14.856" v="129" actId="478"/>
          <ac:spMkLst>
            <pc:docMk/>
            <pc:sldMk cId="0" sldId="808"/>
            <ac:spMk id="5" creationId="{30AF9EF6-26EA-9702-51D3-F7EF180F5493}"/>
          </ac:spMkLst>
        </pc:spChg>
        <pc:spChg chg="del">
          <ac:chgData name="Dong Ye" userId="11955cfe-926f-4637-a1db-b5f3c7e55ec8" providerId="ADAL" clId="{39BE39A4-4674-4FA9-A52D-F5649F972378}" dt="2023-11-05T17:29:16.693" v="130" actId="478"/>
          <ac:spMkLst>
            <pc:docMk/>
            <pc:sldMk cId="0" sldId="808"/>
            <ac:spMk id="13315" creationId="{A8059D86-333C-C94C-29DE-BAF889D80CD7}"/>
          </ac:spMkLst>
        </pc:spChg>
        <pc:spChg chg="mod ord">
          <ac:chgData name="Dong Ye" userId="11955cfe-926f-4637-a1db-b5f3c7e55ec8" providerId="ADAL" clId="{39BE39A4-4674-4FA9-A52D-F5649F972378}" dt="2023-11-05T17:29:28.168" v="132" actId="700"/>
          <ac:spMkLst>
            <pc:docMk/>
            <pc:sldMk cId="0" sldId="808"/>
            <ac:spMk id="13316" creationId="{74E81028-B748-ECEF-10F2-AA74779D1B10}"/>
          </ac:spMkLst>
        </pc:spChg>
        <pc:spChg chg="mod ord">
          <ac:chgData name="Dong Ye" userId="11955cfe-926f-4637-a1db-b5f3c7e55ec8" providerId="ADAL" clId="{39BE39A4-4674-4FA9-A52D-F5649F972378}" dt="2023-11-05T17:30:02.231" v="139" actId="1076"/>
          <ac:spMkLst>
            <pc:docMk/>
            <pc:sldMk cId="0" sldId="808"/>
            <ac:spMk id="13317" creationId="{CC702A8F-0CA2-90E6-9A20-8A542D54A29A}"/>
          </ac:spMkLst>
        </pc:spChg>
        <pc:picChg chg="mod ord">
          <ac:chgData name="Dong Ye" userId="11955cfe-926f-4637-a1db-b5f3c7e55ec8" providerId="ADAL" clId="{39BE39A4-4674-4FA9-A52D-F5649F972378}" dt="2023-11-05T17:30:12.817" v="142" actId="1076"/>
          <ac:picMkLst>
            <pc:docMk/>
            <pc:sldMk cId="0" sldId="808"/>
            <ac:picMk id="13318" creationId="{0E3C4C8F-1552-B8C9-91DC-57666163EF28}"/>
          </ac:picMkLst>
        </pc:picChg>
      </pc:sldChg>
      <pc:sldChg chg="delSp modSp add mod modTransition">
        <pc:chgData name="Dong Ye" userId="11955cfe-926f-4637-a1db-b5f3c7e55ec8" providerId="ADAL" clId="{39BE39A4-4674-4FA9-A52D-F5649F972378}" dt="2023-11-05T17:32:05.887" v="161" actId="1076"/>
        <pc:sldMkLst>
          <pc:docMk/>
          <pc:sldMk cId="0" sldId="809"/>
        </pc:sldMkLst>
        <pc:spChg chg="del">
          <ac:chgData name="Dong Ye" userId="11955cfe-926f-4637-a1db-b5f3c7e55ec8" providerId="ADAL" clId="{39BE39A4-4674-4FA9-A52D-F5649F972378}" dt="2023-11-05T17:31:35.385" v="152" actId="478"/>
          <ac:spMkLst>
            <pc:docMk/>
            <pc:sldMk cId="0" sldId="809"/>
            <ac:spMk id="7" creationId="{B37063D7-F9AF-9D41-2103-F150158E5F7B}"/>
          </ac:spMkLst>
        </pc:spChg>
        <pc:spChg chg="del">
          <ac:chgData name="Dong Ye" userId="11955cfe-926f-4637-a1db-b5f3c7e55ec8" providerId="ADAL" clId="{39BE39A4-4674-4FA9-A52D-F5649F972378}" dt="2023-11-05T17:31:32.232" v="151" actId="478"/>
          <ac:spMkLst>
            <pc:docMk/>
            <pc:sldMk cId="0" sldId="809"/>
            <ac:spMk id="15363" creationId="{D16A8AD5-05E5-6697-7C87-EAA0FD6D73A8}"/>
          </ac:spMkLst>
        </pc:spChg>
        <pc:spChg chg="mod">
          <ac:chgData name="Dong Ye" userId="11955cfe-926f-4637-a1db-b5f3c7e55ec8" providerId="ADAL" clId="{39BE39A4-4674-4FA9-A52D-F5649F972378}" dt="2023-11-05T17:32:05.887" v="161" actId="1076"/>
          <ac:spMkLst>
            <pc:docMk/>
            <pc:sldMk cId="0" sldId="809"/>
            <ac:spMk id="15364" creationId="{DD9ACF69-30C4-47D6-40B7-DC96B5E4C08D}"/>
          </ac:spMkLst>
        </pc:spChg>
        <pc:spChg chg="mod">
          <ac:chgData name="Dong Ye" userId="11955cfe-926f-4637-a1db-b5f3c7e55ec8" providerId="ADAL" clId="{39BE39A4-4674-4FA9-A52D-F5649F972378}" dt="2023-11-05T17:32:02.495" v="160" actId="1076"/>
          <ac:spMkLst>
            <pc:docMk/>
            <pc:sldMk cId="0" sldId="809"/>
            <ac:spMk id="15366" creationId="{7883A623-6E65-B3A9-0DDF-D32AD65CCE07}"/>
          </ac:spMkLst>
        </pc:spChg>
        <pc:graphicFrameChg chg="mod">
          <ac:chgData name="Dong Ye" userId="11955cfe-926f-4637-a1db-b5f3c7e55ec8" providerId="ADAL" clId="{39BE39A4-4674-4FA9-A52D-F5649F972378}" dt="2023-11-05T17:31:53.750" v="157" actId="1076"/>
          <ac:graphicFrameMkLst>
            <pc:docMk/>
            <pc:sldMk cId="0" sldId="809"/>
            <ac:graphicFrameMk id="15368" creationId="{59585210-133C-0DEA-14CA-DA76A55ADBE7}"/>
          </ac:graphicFrameMkLst>
        </pc:graphicFrameChg>
        <pc:picChg chg="mod">
          <ac:chgData name="Dong Ye" userId="11955cfe-926f-4637-a1db-b5f3c7e55ec8" providerId="ADAL" clId="{39BE39A4-4674-4FA9-A52D-F5649F972378}" dt="2023-11-05T17:31:49.884" v="156" actId="1076"/>
          <ac:picMkLst>
            <pc:docMk/>
            <pc:sldMk cId="0" sldId="809"/>
            <ac:picMk id="15365" creationId="{82EDBEDE-6340-282C-2E1E-D46D7FAD8826}"/>
          </ac:picMkLst>
        </pc:picChg>
      </pc:sldChg>
      <pc:sldChg chg="delSp modSp add mod modTransition">
        <pc:chgData name="Dong Ye" userId="11955cfe-926f-4637-a1db-b5f3c7e55ec8" providerId="ADAL" clId="{39BE39A4-4674-4FA9-A52D-F5649F972378}" dt="2023-11-05T17:32:37.058" v="167" actId="1076"/>
        <pc:sldMkLst>
          <pc:docMk/>
          <pc:sldMk cId="0" sldId="810"/>
        </pc:sldMkLst>
        <pc:spChg chg="del">
          <ac:chgData name="Dong Ye" userId="11955cfe-926f-4637-a1db-b5f3c7e55ec8" providerId="ADAL" clId="{39BE39A4-4674-4FA9-A52D-F5649F972378}" dt="2023-11-05T17:32:18.470" v="163" actId="478"/>
          <ac:spMkLst>
            <pc:docMk/>
            <pc:sldMk cId="0" sldId="810"/>
            <ac:spMk id="4" creationId="{8FBF7E68-F58E-A5E8-AF6F-FE1AAF36D6A6}"/>
          </ac:spMkLst>
        </pc:spChg>
        <pc:spChg chg="del">
          <ac:chgData name="Dong Ye" userId="11955cfe-926f-4637-a1db-b5f3c7e55ec8" providerId="ADAL" clId="{39BE39A4-4674-4FA9-A52D-F5649F972378}" dt="2023-11-05T17:32:16.799" v="162" actId="478"/>
          <ac:spMkLst>
            <pc:docMk/>
            <pc:sldMk cId="0" sldId="810"/>
            <ac:spMk id="16387" creationId="{EFA98C3A-6814-549D-6A28-01D4866A2983}"/>
          </ac:spMkLst>
        </pc:spChg>
        <pc:spChg chg="mod">
          <ac:chgData name="Dong Ye" userId="11955cfe-926f-4637-a1db-b5f3c7e55ec8" providerId="ADAL" clId="{39BE39A4-4674-4FA9-A52D-F5649F972378}" dt="2023-11-05T17:32:37.058" v="167" actId="1076"/>
          <ac:spMkLst>
            <pc:docMk/>
            <pc:sldMk cId="0" sldId="810"/>
            <ac:spMk id="16389" creationId="{5801203B-97E1-B8A5-7083-7A3230E2A370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33:08.535" v="173" actId="1076"/>
        <pc:sldMkLst>
          <pc:docMk/>
          <pc:sldMk cId="0" sldId="811"/>
        </pc:sldMkLst>
        <pc:spChg chg="del">
          <ac:chgData name="Dong Ye" userId="11955cfe-926f-4637-a1db-b5f3c7e55ec8" providerId="ADAL" clId="{39BE39A4-4674-4FA9-A52D-F5649F972378}" dt="2023-11-05T17:32:54.967" v="169" actId="478"/>
          <ac:spMkLst>
            <pc:docMk/>
            <pc:sldMk cId="0" sldId="811"/>
            <ac:spMk id="4" creationId="{0723495C-9878-1693-74BF-AE91F8C14C1D}"/>
          </ac:spMkLst>
        </pc:spChg>
        <pc:spChg chg="del">
          <ac:chgData name="Dong Ye" userId="11955cfe-926f-4637-a1db-b5f3c7e55ec8" providerId="ADAL" clId="{39BE39A4-4674-4FA9-A52D-F5649F972378}" dt="2023-11-05T17:32:52.211" v="168" actId="478"/>
          <ac:spMkLst>
            <pc:docMk/>
            <pc:sldMk cId="0" sldId="811"/>
            <ac:spMk id="17411" creationId="{B4CBC195-58A3-B766-D1C4-312BEFC679F4}"/>
          </ac:spMkLst>
        </pc:spChg>
        <pc:spChg chg="mod">
          <ac:chgData name="Dong Ye" userId="11955cfe-926f-4637-a1db-b5f3c7e55ec8" providerId="ADAL" clId="{39BE39A4-4674-4FA9-A52D-F5649F972378}" dt="2023-11-05T17:33:08.535" v="173" actId="1076"/>
          <ac:spMkLst>
            <pc:docMk/>
            <pc:sldMk cId="0" sldId="811"/>
            <ac:spMk id="17413" creationId="{CBD6C650-740C-B7BE-1D1E-52EA523277E4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33:47.250" v="179" actId="1076"/>
        <pc:sldMkLst>
          <pc:docMk/>
          <pc:sldMk cId="0" sldId="812"/>
        </pc:sldMkLst>
        <pc:spChg chg="del">
          <ac:chgData name="Dong Ye" userId="11955cfe-926f-4637-a1db-b5f3c7e55ec8" providerId="ADAL" clId="{39BE39A4-4674-4FA9-A52D-F5649F972378}" dt="2023-11-05T17:33:35.899" v="175" actId="478"/>
          <ac:spMkLst>
            <pc:docMk/>
            <pc:sldMk cId="0" sldId="812"/>
            <ac:spMk id="4" creationId="{706795B9-61AB-2B56-0353-A2E75E9FE951}"/>
          </ac:spMkLst>
        </pc:spChg>
        <pc:spChg chg="del">
          <ac:chgData name="Dong Ye" userId="11955cfe-926f-4637-a1db-b5f3c7e55ec8" providerId="ADAL" clId="{39BE39A4-4674-4FA9-A52D-F5649F972378}" dt="2023-11-05T17:33:33.761" v="174" actId="478"/>
          <ac:spMkLst>
            <pc:docMk/>
            <pc:sldMk cId="0" sldId="812"/>
            <ac:spMk id="18435" creationId="{5FAC1050-9E80-103A-B2FA-F62E2988C4FC}"/>
          </ac:spMkLst>
        </pc:spChg>
        <pc:spChg chg="mod">
          <ac:chgData name="Dong Ye" userId="11955cfe-926f-4637-a1db-b5f3c7e55ec8" providerId="ADAL" clId="{39BE39A4-4674-4FA9-A52D-F5649F972378}" dt="2023-11-05T17:33:47.250" v="179" actId="1076"/>
          <ac:spMkLst>
            <pc:docMk/>
            <pc:sldMk cId="0" sldId="812"/>
            <ac:spMk id="18437" creationId="{F8945D4E-3B5C-ABEB-2945-870254604349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30:58.408" v="150" actId="255"/>
        <pc:sldMkLst>
          <pc:docMk/>
          <pc:sldMk cId="0" sldId="822"/>
        </pc:sldMkLst>
        <pc:spChg chg="del">
          <ac:chgData name="Dong Ye" userId="11955cfe-926f-4637-a1db-b5f3c7e55ec8" providerId="ADAL" clId="{39BE39A4-4674-4FA9-A52D-F5649F972378}" dt="2023-11-05T17:30:23.254" v="144" actId="478"/>
          <ac:spMkLst>
            <pc:docMk/>
            <pc:sldMk cId="0" sldId="822"/>
            <ac:spMk id="4" creationId="{771FADF5-8BD7-E552-E7C6-CD7C1F5C2FF5}"/>
          </ac:spMkLst>
        </pc:spChg>
        <pc:spChg chg="del">
          <ac:chgData name="Dong Ye" userId="11955cfe-926f-4637-a1db-b5f3c7e55ec8" providerId="ADAL" clId="{39BE39A4-4674-4FA9-A52D-F5649F972378}" dt="2023-11-05T17:30:20.828" v="143" actId="478"/>
          <ac:spMkLst>
            <pc:docMk/>
            <pc:sldMk cId="0" sldId="822"/>
            <ac:spMk id="14339" creationId="{207FEE16-0A88-8E11-445A-8D59F13E0A31}"/>
          </ac:spMkLst>
        </pc:spChg>
        <pc:spChg chg="mod">
          <ac:chgData name="Dong Ye" userId="11955cfe-926f-4637-a1db-b5f3c7e55ec8" providerId="ADAL" clId="{39BE39A4-4674-4FA9-A52D-F5649F972378}" dt="2023-11-05T17:30:58.408" v="150" actId="255"/>
          <ac:spMkLst>
            <pc:docMk/>
            <pc:sldMk cId="0" sldId="822"/>
            <ac:spMk id="14341" creationId="{1C916CA5-7EC4-A2D4-6F81-E3E667568660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39:36.415" v="209" actId="14100"/>
        <pc:sldMkLst>
          <pc:docMk/>
          <pc:sldMk cId="0" sldId="855"/>
        </pc:sldMkLst>
        <pc:spChg chg="del">
          <ac:chgData name="Dong Ye" userId="11955cfe-926f-4637-a1db-b5f3c7e55ec8" providerId="ADAL" clId="{39BE39A4-4674-4FA9-A52D-F5649F972378}" dt="2023-11-05T17:39:22.014" v="204" actId="478"/>
          <ac:spMkLst>
            <pc:docMk/>
            <pc:sldMk cId="0" sldId="855"/>
            <ac:spMk id="4" creationId="{C6B08949-3C43-C57D-2652-A57B30B6BEEF}"/>
          </ac:spMkLst>
        </pc:spChg>
        <pc:spChg chg="del">
          <ac:chgData name="Dong Ye" userId="11955cfe-926f-4637-a1db-b5f3c7e55ec8" providerId="ADAL" clId="{39BE39A4-4674-4FA9-A52D-F5649F972378}" dt="2023-11-05T17:39:16.260" v="203" actId="478"/>
          <ac:spMkLst>
            <pc:docMk/>
            <pc:sldMk cId="0" sldId="855"/>
            <ac:spMk id="49155" creationId="{B7648862-580A-AA13-2914-F77A22C841AD}"/>
          </ac:spMkLst>
        </pc:spChg>
        <pc:spChg chg="mod">
          <ac:chgData name="Dong Ye" userId="11955cfe-926f-4637-a1db-b5f3c7e55ec8" providerId="ADAL" clId="{39BE39A4-4674-4FA9-A52D-F5649F972378}" dt="2023-11-05T17:39:36.415" v="209" actId="14100"/>
          <ac:spMkLst>
            <pc:docMk/>
            <pc:sldMk cId="0" sldId="855"/>
            <ac:spMk id="49157" creationId="{50301D4B-C2E4-6E76-6698-52FA26983A20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40:44.446" v="218" actId="1076"/>
        <pc:sldMkLst>
          <pc:docMk/>
          <pc:sldMk cId="0" sldId="856"/>
        </pc:sldMkLst>
        <pc:spChg chg="del">
          <ac:chgData name="Dong Ye" userId="11955cfe-926f-4637-a1db-b5f3c7e55ec8" providerId="ADAL" clId="{39BE39A4-4674-4FA9-A52D-F5649F972378}" dt="2023-11-05T17:40:25.661" v="211" actId="478"/>
          <ac:spMkLst>
            <pc:docMk/>
            <pc:sldMk cId="0" sldId="856"/>
            <ac:spMk id="4" creationId="{8ED621E9-C903-456D-011A-E93A92DD99EC}"/>
          </ac:spMkLst>
        </pc:spChg>
        <pc:spChg chg="del">
          <ac:chgData name="Dong Ye" userId="11955cfe-926f-4637-a1db-b5f3c7e55ec8" providerId="ADAL" clId="{39BE39A4-4674-4FA9-A52D-F5649F972378}" dt="2023-11-05T17:40:22.269" v="210" actId="478"/>
          <ac:spMkLst>
            <pc:docMk/>
            <pc:sldMk cId="0" sldId="856"/>
            <ac:spMk id="50179" creationId="{8558840B-CDA9-73D5-5CC9-2C8F87890BB4}"/>
          </ac:spMkLst>
        </pc:spChg>
        <pc:spChg chg="mod">
          <ac:chgData name="Dong Ye" userId="11955cfe-926f-4637-a1db-b5f3c7e55ec8" providerId="ADAL" clId="{39BE39A4-4674-4FA9-A52D-F5649F972378}" dt="2023-11-05T17:40:44.446" v="218" actId="1076"/>
          <ac:spMkLst>
            <pc:docMk/>
            <pc:sldMk cId="0" sldId="856"/>
            <ac:spMk id="50181" creationId="{F6E8B551-D579-40FD-9DCA-B1B6D7AD3D1A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41:19.858" v="224" actId="1076"/>
        <pc:sldMkLst>
          <pc:docMk/>
          <pc:sldMk cId="0" sldId="857"/>
        </pc:sldMkLst>
        <pc:spChg chg="del">
          <ac:chgData name="Dong Ye" userId="11955cfe-926f-4637-a1db-b5f3c7e55ec8" providerId="ADAL" clId="{39BE39A4-4674-4FA9-A52D-F5649F972378}" dt="2023-11-05T17:41:08.168" v="220" actId="478"/>
          <ac:spMkLst>
            <pc:docMk/>
            <pc:sldMk cId="0" sldId="857"/>
            <ac:spMk id="4" creationId="{72E9AD90-2686-870C-6028-02CFEB1AEF80}"/>
          </ac:spMkLst>
        </pc:spChg>
        <pc:spChg chg="del">
          <ac:chgData name="Dong Ye" userId="11955cfe-926f-4637-a1db-b5f3c7e55ec8" providerId="ADAL" clId="{39BE39A4-4674-4FA9-A52D-F5649F972378}" dt="2023-11-05T17:41:05.008" v="219" actId="478"/>
          <ac:spMkLst>
            <pc:docMk/>
            <pc:sldMk cId="0" sldId="857"/>
            <ac:spMk id="51203" creationId="{66F8AD76-DCB6-211A-D099-87C0A1A59530}"/>
          </ac:spMkLst>
        </pc:spChg>
        <pc:spChg chg="mod">
          <ac:chgData name="Dong Ye" userId="11955cfe-926f-4637-a1db-b5f3c7e55ec8" providerId="ADAL" clId="{39BE39A4-4674-4FA9-A52D-F5649F972378}" dt="2023-11-05T17:41:19.858" v="224" actId="1076"/>
          <ac:spMkLst>
            <pc:docMk/>
            <pc:sldMk cId="0" sldId="857"/>
            <ac:spMk id="51205" creationId="{803A833C-6C63-D8F0-6C75-2F5EE0E027B4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41:42.992" v="230" actId="1076"/>
        <pc:sldMkLst>
          <pc:docMk/>
          <pc:sldMk cId="0" sldId="858"/>
        </pc:sldMkLst>
        <pc:spChg chg="del">
          <ac:chgData name="Dong Ye" userId="11955cfe-926f-4637-a1db-b5f3c7e55ec8" providerId="ADAL" clId="{39BE39A4-4674-4FA9-A52D-F5649F972378}" dt="2023-11-05T17:41:30.869" v="226" actId="478"/>
          <ac:spMkLst>
            <pc:docMk/>
            <pc:sldMk cId="0" sldId="858"/>
            <ac:spMk id="4" creationId="{C5E9AA98-0CC4-8215-A731-15250AB734DE}"/>
          </ac:spMkLst>
        </pc:spChg>
        <pc:spChg chg="del">
          <ac:chgData name="Dong Ye" userId="11955cfe-926f-4637-a1db-b5f3c7e55ec8" providerId="ADAL" clId="{39BE39A4-4674-4FA9-A52D-F5649F972378}" dt="2023-11-05T17:41:27.912" v="225" actId="478"/>
          <ac:spMkLst>
            <pc:docMk/>
            <pc:sldMk cId="0" sldId="858"/>
            <ac:spMk id="52227" creationId="{B21C7F3C-BEB7-54C3-028E-7A04CF645B66}"/>
          </ac:spMkLst>
        </pc:spChg>
        <pc:spChg chg="mod">
          <ac:chgData name="Dong Ye" userId="11955cfe-926f-4637-a1db-b5f3c7e55ec8" providerId="ADAL" clId="{39BE39A4-4674-4FA9-A52D-F5649F972378}" dt="2023-11-05T17:41:42.992" v="230" actId="1076"/>
          <ac:spMkLst>
            <pc:docMk/>
            <pc:sldMk cId="0" sldId="858"/>
            <ac:spMk id="52229" creationId="{25984032-5B6F-26F8-F13D-04F9E3C2246E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42:38.380" v="241" actId="1076"/>
        <pc:sldMkLst>
          <pc:docMk/>
          <pc:sldMk cId="0" sldId="859"/>
        </pc:sldMkLst>
        <pc:spChg chg="del">
          <ac:chgData name="Dong Ye" userId="11955cfe-926f-4637-a1db-b5f3c7e55ec8" providerId="ADAL" clId="{39BE39A4-4674-4FA9-A52D-F5649F972378}" dt="2023-11-05T17:41:55.993" v="232" actId="478"/>
          <ac:spMkLst>
            <pc:docMk/>
            <pc:sldMk cId="0" sldId="859"/>
            <ac:spMk id="4" creationId="{A7916C2A-3E55-D5BC-D91E-AFFFEF7ED98D}"/>
          </ac:spMkLst>
        </pc:spChg>
        <pc:spChg chg="del">
          <ac:chgData name="Dong Ye" userId="11955cfe-926f-4637-a1db-b5f3c7e55ec8" providerId="ADAL" clId="{39BE39A4-4674-4FA9-A52D-F5649F972378}" dt="2023-11-05T17:41:51.544" v="231" actId="478"/>
          <ac:spMkLst>
            <pc:docMk/>
            <pc:sldMk cId="0" sldId="859"/>
            <ac:spMk id="53251" creationId="{CBE03F75-3411-9303-77E8-FBE01D29DF88}"/>
          </ac:spMkLst>
        </pc:spChg>
        <pc:spChg chg="mod">
          <ac:chgData name="Dong Ye" userId="11955cfe-926f-4637-a1db-b5f3c7e55ec8" providerId="ADAL" clId="{39BE39A4-4674-4FA9-A52D-F5649F972378}" dt="2023-11-05T17:42:38.380" v="241" actId="1076"/>
          <ac:spMkLst>
            <pc:docMk/>
            <pc:sldMk cId="0" sldId="859"/>
            <ac:spMk id="53252" creationId="{70E0FA67-F209-C9AC-A230-3B6AA7B2CA4F}"/>
          </ac:spMkLst>
        </pc:spChg>
        <pc:spChg chg="mod">
          <ac:chgData name="Dong Ye" userId="11955cfe-926f-4637-a1db-b5f3c7e55ec8" providerId="ADAL" clId="{39BE39A4-4674-4FA9-A52D-F5649F972378}" dt="2023-11-05T17:42:34.251" v="240" actId="1076"/>
          <ac:spMkLst>
            <pc:docMk/>
            <pc:sldMk cId="0" sldId="859"/>
            <ac:spMk id="53253" creationId="{0F83D7DD-FC38-D102-5A47-D69DB2A9075A}"/>
          </ac:spMkLst>
        </pc:spChg>
      </pc:sldChg>
      <pc:sldChg chg="delSp modSp add mod modClrScheme chgLayout">
        <pc:chgData name="Dong Ye" userId="11955cfe-926f-4637-a1db-b5f3c7e55ec8" providerId="ADAL" clId="{39BE39A4-4674-4FA9-A52D-F5649F972378}" dt="2023-11-05T17:46:58.020" v="251" actId="1076"/>
        <pc:sldMkLst>
          <pc:docMk/>
          <pc:sldMk cId="0" sldId="860"/>
        </pc:sldMkLst>
        <pc:spChg chg="del mod ord">
          <ac:chgData name="Dong Ye" userId="11955cfe-926f-4637-a1db-b5f3c7e55ec8" providerId="ADAL" clId="{39BE39A4-4674-4FA9-A52D-F5649F972378}" dt="2023-11-05T17:46:44.665" v="247" actId="478"/>
          <ac:spMkLst>
            <pc:docMk/>
            <pc:sldMk cId="0" sldId="860"/>
            <ac:spMk id="5" creationId="{2A505CBE-D69A-E1A2-BED1-9F2D8E3FF86C}"/>
          </ac:spMkLst>
        </pc:spChg>
        <pc:spChg chg="del">
          <ac:chgData name="Dong Ye" userId="11955cfe-926f-4637-a1db-b5f3c7e55ec8" providerId="ADAL" clId="{39BE39A4-4674-4FA9-A52D-F5649F972378}" dt="2023-11-05T17:42:50.184" v="242" actId="478"/>
          <ac:spMkLst>
            <pc:docMk/>
            <pc:sldMk cId="0" sldId="860"/>
            <ac:spMk id="54275" creationId="{FD68B21F-71B8-EC2E-8F47-6689700AC70D}"/>
          </ac:spMkLst>
        </pc:spChg>
        <pc:spChg chg="mod ord">
          <ac:chgData name="Dong Ye" userId="11955cfe-926f-4637-a1db-b5f3c7e55ec8" providerId="ADAL" clId="{39BE39A4-4674-4FA9-A52D-F5649F972378}" dt="2023-11-05T17:42:55.259" v="243" actId="700"/>
          <ac:spMkLst>
            <pc:docMk/>
            <pc:sldMk cId="0" sldId="860"/>
            <ac:spMk id="54276" creationId="{6CC3319A-0703-A4B7-1D1F-E721756AE818}"/>
          </ac:spMkLst>
        </pc:spChg>
        <pc:spChg chg="mod ord">
          <ac:chgData name="Dong Ye" userId="11955cfe-926f-4637-a1db-b5f3c7e55ec8" providerId="ADAL" clId="{39BE39A4-4674-4FA9-A52D-F5649F972378}" dt="2023-11-05T17:46:58.020" v="251" actId="1076"/>
          <ac:spMkLst>
            <pc:docMk/>
            <pc:sldMk cId="0" sldId="860"/>
            <ac:spMk id="54277" creationId="{B739853B-F539-E600-9B84-B7C1FDFB9D25}"/>
          </ac:spMkLst>
        </pc:spChg>
        <pc:picChg chg="mod ord">
          <ac:chgData name="Dong Ye" userId="11955cfe-926f-4637-a1db-b5f3c7e55ec8" providerId="ADAL" clId="{39BE39A4-4674-4FA9-A52D-F5649F972378}" dt="2023-11-05T17:46:53.300" v="250" actId="1076"/>
          <ac:picMkLst>
            <pc:docMk/>
            <pc:sldMk cId="0" sldId="860"/>
            <ac:picMk id="54278" creationId="{92FEB3BD-9D3D-D8D0-E9C1-8DAE2529A73B}"/>
          </ac:picMkLst>
        </pc:picChg>
      </pc:sldChg>
      <pc:sldChg chg="delSp modSp add mod modTransition">
        <pc:chgData name="Dong Ye" userId="11955cfe-926f-4637-a1db-b5f3c7e55ec8" providerId="ADAL" clId="{39BE39A4-4674-4FA9-A52D-F5649F972378}" dt="2023-11-05T17:48:07.885" v="264" actId="1076"/>
        <pc:sldMkLst>
          <pc:docMk/>
          <pc:sldMk cId="0" sldId="861"/>
        </pc:sldMkLst>
        <pc:spChg chg="del">
          <ac:chgData name="Dong Ye" userId="11955cfe-926f-4637-a1db-b5f3c7e55ec8" providerId="ADAL" clId="{39BE39A4-4674-4FA9-A52D-F5649F972378}" dt="2023-11-05T17:47:50.610" v="259" actId="478"/>
          <ac:spMkLst>
            <pc:docMk/>
            <pc:sldMk cId="0" sldId="861"/>
            <ac:spMk id="7" creationId="{37A7F212-B432-0472-C8D9-B139E48CD029}"/>
          </ac:spMkLst>
        </pc:spChg>
        <pc:spChg chg="del">
          <ac:chgData name="Dong Ye" userId="11955cfe-926f-4637-a1db-b5f3c7e55ec8" providerId="ADAL" clId="{39BE39A4-4674-4FA9-A52D-F5649F972378}" dt="2023-11-05T17:47:48.792" v="258" actId="478"/>
          <ac:spMkLst>
            <pc:docMk/>
            <pc:sldMk cId="0" sldId="861"/>
            <ac:spMk id="55299" creationId="{71A5ACC2-3A68-347F-5648-D0C0D8516EE8}"/>
          </ac:spMkLst>
        </pc:spChg>
        <pc:spChg chg="mod">
          <ac:chgData name="Dong Ye" userId="11955cfe-926f-4637-a1db-b5f3c7e55ec8" providerId="ADAL" clId="{39BE39A4-4674-4FA9-A52D-F5649F972378}" dt="2023-11-05T17:47:58.563" v="261" actId="14100"/>
          <ac:spMkLst>
            <pc:docMk/>
            <pc:sldMk cId="0" sldId="861"/>
            <ac:spMk id="55300" creationId="{D355B6DF-0A96-6B95-6D73-BECDB410FAF5}"/>
          </ac:spMkLst>
        </pc:spChg>
        <pc:spChg chg="mod">
          <ac:chgData name="Dong Ye" userId="11955cfe-926f-4637-a1db-b5f3c7e55ec8" providerId="ADAL" clId="{39BE39A4-4674-4FA9-A52D-F5649F972378}" dt="2023-11-05T17:48:03.250" v="262" actId="1076"/>
          <ac:spMkLst>
            <pc:docMk/>
            <pc:sldMk cId="0" sldId="861"/>
            <ac:spMk id="55302" creationId="{8BCC3A4A-2F80-E3F7-BEE8-C95A265E9E15}"/>
          </ac:spMkLst>
        </pc:spChg>
        <pc:graphicFrameChg chg="mod">
          <ac:chgData name="Dong Ye" userId="11955cfe-926f-4637-a1db-b5f3c7e55ec8" providerId="ADAL" clId="{39BE39A4-4674-4FA9-A52D-F5649F972378}" dt="2023-11-05T17:48:06.036" v="263" actId="1076"/>
          <ac:graphicFrameMkLst>
            <pc:docMk/>
            <pc:sldMk cId="0" sldId="861"/>
            <ac:graphicFrameMk id="55304" creationId="{A1B3B698-E1CE-CB2E-BE13-DE3EFE6AF0D7}"/>
          </ac:graphicFrameMkLst>
        </pc:graphicFrameChg>
        <pc:picChg chg="mod">
          <ac:chgData name="Dong Ye" userId="11955cfe-926f-4637-a1db-b5f3c7e55ec8" providerId="ADAL" clId="{39BE39A4-4674-4FA9-A52D-F5649F972378}" dt="2023-11-05T17:48:07.885" v="264" actId="1076"/>
          <ac:picMkLst>
            <pc:docMk/>
            <pc:sldMk cId="0" sldId="861"/>
            <ac:picMk id="55301" creationId="{07374E5F-F029-3A5F-D9EF-E94B68881522}"/>
          </ac:picMkLst>
        </pc:picChg>
      </pc:sldChg>
      <pc:sldChg chg="delSp modSp add mod modClrScheme chgLayout">
        <pc:chgData name="Dong Ye" userId="11955cfe-926f-4637-a1db-b5f3c7e55ec8" providerId="ADAL" clId="{39BE39A4-4674-4FA9-A52D-F5649F972378}" dt="2023-11-05T17:48:59.763" v="276" actId="14100"/>
        <pc:sldMkLst>
          <pc:docMk/>
          <pc:sldMk cId="0" sldId="862"/>
        </pc:sldMkLst>
        <pc:spChg chg="del mod ord">
          <ac:chgData name="Dong Ye" userId="11955cfe-926f-4637-a1db-b5f3c7e55ec8" providerId="ADAL" clId="{39BE39A4-4674-4FA9-A52D-F5649F972378}" dt="2023-11-05T17:48:32.408" v="266" actId="478"/>
          <ac:spMkLst>
            <pc:docMk/>
            <pc:sldMk cId="0" sldId="862"/>
            <ac:spMk id="5" creationId="{3D7C2200-265C-C373-2D3A-152711433BA6}"/>
          </ac:spMkLst>
        </pc:spChg>
        <pc:spChg chg="del mod ord">
          <ac:chgData name="Dong Ye" userId="11955cfe-926f-4637-a1db-b5f3c7e55ec8" providerId="ADAL" clId="{39BE39A4-4674-4FA9-A52D-F5649F972378}" dt="2023-11-05T17:48:34.321" v="267" actId="478"/>
          <ac:spMkLst>
            <pc:docMk/>
            <pc:sldMk cId="0" sldId="862"/>
            <ac:spMk id="56323" creationId="{CA64B6F9-F656-5B95-55A9-65AA03A5C1E2}"/>
          </ac:spMkLst>
        </pc:spChg>
        <pc:spChg chg="mod ord">
          <ac:chgData name="Dong Ye" userId="11955cfe-926f-4637-a1db-b5f3c7e55ec8" providerId="ADAL" clId="{39BE39A4-4674-4FA9-A52D-F5649F972378}" dt="2023-11-05T17:48:28.679" v="265" actId="700"/>
          <ac:spMkLst>
            <pc:docMk/>
            <pc:sldMk cId="0" sldId="862"/>
            <ac:spMk id="56324" creationId="{C6551587-6C2D-378E-A913-C734EB5963A6}"/>
          </ac:spMkLst>
        </pc:spChg>
        <pc:spChg chg="mod ord">
          <ac:chgData name="Dong Ye" userId="11955cfe-926f-4637-a1db-b5f3c7e55ec8" providerId="ADAL" clId="{39BE39A4-4674-4FA9-A52D-F5649F972378}" dt="2023-11-05T17:48:59.763" v="276" actId="14100"/>
          <ac:spMkLst>
            <pc:docMk/>
            <pc:sldMk cId="0" sldId="862"/>
            <ac:spMk id="56325" creationId="{FE0574AB-80F1-D574-10AF-079A439DCDCB}"/>
          </ac:spMkLst>
        </pc:spChg>
        <pc:picChg chg="mod ord">
          <ac:chgData name="Dong Ye" userId="11955cfe-926f-4637-a1db-b5f3c7e55ec8" providerId="ADAL" clId="{39BE39A4-4674-4FA9-A52D-F5649F972378}" dt="2023-11-05T17:48:47.530" v="271" actId="1076"/>
          <ac:picMkLst>
            <pc:docMk/>
            <pc:sldMk cId="0" sldId="862"/>
            <ac:picMk id="56326" creationId="{7248A283-2F43-D6BC-8994-1FDB0F780484}"/>
          </ac:picMkLst>
        </pc:picChg>
      </pc:sldChg>
      <pc:sldChg chg="delSp modSp add mod modClrScheme chgLayout">
        <pc:chgData name="Dong Ye" userId="11955cfe-926f-4637-a1db-b5f3c7e55ec8" providerId="ADAL" clId="{39BE39A4-4674-4FA9-A52D-F5649F972378}" dt="2023-11-05T17:50:19.333" v="299" actId="1076"/>
        <pc:sldMkLst>
          <pc:docMk/>
          <pc:sldMk cId="0" sldId="863"/>
        </pc:sldMkLst>
        <pc:spChg chg="del">
          <ac:chgData name="Dong Ye" userId="11955cfe-926f-4637-a1db-b5f3c7e55ec8" providerId="ADAL" clId="{39BE39A4-4674-4FA9-A52D-F5649F972378}" dt="2023-11-05T17:49:27.549" v="279" actId="478"/>
          <ac:spMkLst>
            <pc:docMk/>
            <pc:sldMk cId="0" sldId="863"/>
            <ac:spMk id="5" creationId="{EE4E3B4D-DE01-9995-7441-87F3C421ED69}"/>
          </ac:spMkLst>
        </pc:spChg>
        <pc:spChg chg="del">
          <ac:chgData name="Dong Ye" userId="11955cfe-926f-4637-a1db-b5f3c7e55ec8" providerId="ADAL" clId="{39BE39A4-4674-4FA9-A52D-F5649F972378}" dt="2023-11-05T17:49:08.028" v="277" actId="478"/>
          <ac:spMkLst>
            <pc:docMk/>
            <pc:sldMk cId="0" sldId="863"/>
            <ac:spMk id="57347" creationId="{21A0024B-1720-DD15-78F1-67A5E3455CA9}"/>
          </ac:spMkLst>
        </pc:spChg>
        <pc:spChg chg="mod ord">
          <ac:chgData name="Dong Ye" userId="11955cfe-926f-4637-a1db-b5f3c7e55ec8" providerId="ADAL" clId="{39BE39A4-4674-4FA9-A52D-F5649F972378}" dt="2023-11-05T17:49:31.378" v="280" actId="700"/>
          <ac:spMkLst>
            <pc:docMk/>
            <pc:sldMk cId="0" sldId="863"/>
            <ac:spMk id="57348" creationId="{02151561-7138-0BAF-21CE-D60F03947296}"/>
          </ac:spMkLst>
        </pc:spChg>
        <pc:spChg chg="mod ord">
          <ac:chgData name="Dong Ye" userId="11955cfe-926f-4637-a1db-b5f3c7e55ec8" providerId="ADAL" clId="{39BE39A4-4674-4FA9-A52D-F5649F972378}" dt="2023-11-05T17:50:07.452" v="294" actId="1076"/>
          <ac:spMkLst>
            <pc:docMk/>
            <pc:sldMk cId="0" sldId="863"/>
            <ac:spMk id="57349" creationId="{782BEA97-4A39-ADBE-14D3-1DF59DCD4253}"/>
          </ac:spMkLst>
        </pc:spChg>
        <pc:picChg chg="mod ord">
          <ac:chgData name="Dong Ye" userId="11955cfe-926f-4637-a1db-b5f3c7e55ec8" providerId="ADAL" clId="{39BE39A4-4674-4FA9-A52D-F5649F972378}" dt="2023-11-05T17:50:19.333" v="299" actId="1076"/>
          <ac:picMkLst>
            <pc:docMk/>
            <pc:sldMk cId="0" sldId="863"/>
            <ac:picMk id="57350" creationId="{14DDBB82-F5B0-6FB9-C7B0-EA94D198FD76}"/>
          </ac:picMkLst>
        </pc:picChg>
      </pc:sldChg>
      <pc:sldChg chg="delSp modSp add mod modTransition">
        <pc:chgData name="Dong Ye" userId="11955cfe-926f-4637-a1db-b5f3c7e55ec8" providerId="ADAL" clId="{39BE39A4-4674-4FA9-A52D-F5649F972378}" dt="2023-11-05T17:53:48.094" v="339" actId="14100"/>
        <pc:sldMkLst>
          <pc:docMk/>
          <pc:sldMk cId="0" sldId="865"/>
        </pc:sldMkLst>
        <pc:spChg chg="del">
          <ac:chgData name="Dong Ye" userId="11955cfe-926f-4637-a1db-b5f3c7e55ec8" providerId="ADAL" clId="{39BE39A4-4674-4FA9-A52D-F5649F972378}" dt="2023-11-05T17:53:14.002" v="327" actId="478"/>
          <ac:spMkLst>
            <pc:docMk/>
            <pc:sldMk cId="0" sldId="865"/>
            <ac:spMk id="4" creationId="{57FDB87C-FBE3-4866-8448-466F5286D4A5}"/>
          </ac:spMkLst>
        </pc:spChg>
        <pc:spChg chg="del">
          <ac:chgData name="Dong Ye" userId="11955cfe-926f-4637-a1db-b5f3c7e55ec8" providerId="ADAL" clId="{39BE39A4-4674-4FA9-A52D-F5649F972378}" dt="2023-11-05T17:53:16.237" v="328" actId="478"/>
          <ac:spMkLst>
            <pc:docMk/>
            <pc:sldMk cId="0" sldId="865"/>
            <ac:spMk id="63491" creationId="{F6143F61-C071-FF25-6684-7C51D94A4CAE}"/>
          </ac:spMkLst>
        </pc:spChg>
        <pc:spChg chg="mod">
          <ac:chgData name="Dong Ye" userId="11955cfe-926f-4637-a1db-b5f3c7e55ec8" providerId="ADAL" clId="{39BE39A4-4674-4FA9-A52D-F5649F972378}" dt="2023-11-05T17:53:24.725" v="332" actId="1076"/>
          <ac:spMkLst>
            <pc:docMk/>
            <pc:sldMk cId="0" sldId="865"/>
            <ac:spMk id="63492" creationId="{39CECD04-632E-9E9F-D36A-839FADDD96E3}"/>
          </ac:spMkLst>
        </pc:spChg>
        <pc:spChg chg="mod">
          <ac:chgData name="Dong Ye" userId="11955cfe-926f-4637-a1db-b5f3c7e55ec8" providerId="ADAL" clId="{39BE39A4-4674-4FA9-A52D-F5649F972378}" dt="2023-11-05T17:53:48.094" v="339" actId="14100"/>
          <ac:spMkLst>
            <pc:docMk/>
            <pc:sldMk cId="0" sldId="865"/>
            <ac:spMk id="63493" creationId="{A0CB4F9D-9DEB-CEEC-8005-62DD164F2B07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54:30.133" v="346" actId="1076"/>
        <pc:sldMkLst>
          <pc:docMk/>
          <pc:sldMk cId="0" sldId="866"/>
        </pc:sldMkLst>
        <pc:spChg chg="del">
          <ac:chgData name="Dong Ye" userId="11955cfe-926f-4637-a1db-b5f3c7e55ec8" providerId="ADAL" clId="{39BE39A4-4674-4FA9-A52D-F5649F972378}" dt="2023-11-05T17:54:08.884" v="341" actId="478"/>
          <ac:spMkLst>
            <pc:docMk/>
            <pc:sldMk cId="0" sldId="866"/>
            <ac:spMk id="4" creationId="{489C6E37-4E35-D12E-5AC1-C9852C9C26D8}"/>
          </ac:spMkLst>
        </pc:spChg>
        <pc:spChg chg="del">
          <ac:chgData name="Dong Ye" userId="11955cfe-926f-4637-a1db-b5f3c7e55ec8" providerId="ADAL" clId="{39BE39A4-4674-4FA9-A52D-F5649F972378}" dt="2023-11-05T17:54:07.192" v="340" actId="478"/>
          <ac:spMkLst>
            <pc:docMk/>
            <pc:sldMk cId="0" sldId="866"/>
            <ac:spMk id="64515" creationId="{38CF0B1B-FAFE-CED2-2393-D32F72DBA573}"/>
          </ac:spMkLst>
        </pc:spChg>
        <pc:spChg chg="mod">
          <ac:chgData name="Dong Ye" userId="11955cfe-926f-4637-a1db-b5f3c7e55ec8" providerId="ADAL" clId="{39BE39A4-4674-4FA9-A52D-F5649F972378}" dt="2023-11-05T17:54:30.133" v="346" actId="1076"/>
          <ac:spMkLst>
            <pc:docMk/>
            <pc:sldMk cId="0" sldId="866"/>
            <ac:spMk id="64517" creationId="{198725BA-82E6-DD43-6F70-8C25084C4433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56:41.348" v="378" actId="14100"/>
        <pc:sldMkLst>
          <pc:docMk/>
          <pc:sldMk cId="0" sldId="867"/>
        </pc:sldMkLst>
        <pc:spChg chg="del">
          <ac:chgData name="Dong Ye" userId="11955cfe-926f-4637-a1db-b5f3c7e55ec8" providerId="ADAL" clId="{39BE39A4-4674-4FA9-A52D-F5649F972378}" dt="2023-11-05T17:56:02.231" v="370" actId="478"/>
          <ac:spMkLst>
            <pc:docMk/>
            <pc:sldMk cId="0" sldId="867"/>
            <ac:spMk id="7" creationId="{4CDCBF00-6E1A-A194-197A-57221EED3030}"/>
          </ac:spMkLst>
        </pc:spChg>
        <pc:spChg chg="del">
          <ac:chgData name="Dong Ye" userId="11955cfe-926f-4637-a1db-b5f3c7e55ec8" providerId="ADAL" clId="{39BE39A4-4674-4FA9-A52D-F5649F972378}" dt="2023-11-05T17:56:04.511" v="371" actId="478"/>
          <ac:spMkLst>
            <pc:docMk/>
            <pc:sldMk cId="0" sldId="867"/>
            <ac:spMk id="67587" creationId="{70EC28D5-8925-139C-2038-92F6B85F37D1}"/>
          </ac:spMkLst>
        </pc:spChg>
        <pc:spChg chg="mod">
          <ac:chgData name="Dong Ye" userId="11955cfe-926f-4637-a1db-b5f3c7e55ec8" providerId="ADAL" clId="{39BE39A4-4674-4FA9-A52D-F5649F972378}" dt="2023-11-05T17:56:27.986" v="376" actId="1076"/>
          <ac:spMkLst>
            <pc:docMk/>
            <pc:sldMk cId="0" sldId="867"/>
            <ac:spMk id="67590" creationId="{767F9F38-9AD9-1A78-83D8-BCD7F7291779}"/>
          </ac:spMkLst>
        </pc:spChg>
        <pc:grpChg chg="mod">
          <ac:chgData name="Dong Ye" userId="11955cfe-926f-4637-a1db-b5f3c7e55ec8" providerId="ADAL" clId="{39BE39A4-4674-4FA9-A52D-F5649F972378}" dt="2023-11-05T17:56:41.348" v="378" actId="14100"/>
          <ac:grpSpMkLst>
            <pc:docMk/>
            <pc:sldMk cId="0" sldId="867"/>
            <ac:grpSpMk id="67589" creationId="{F71D3286-C54A-1E3B-C501-A76451108CD2}"/>
          </ac:grpSpMkLst>
        </pc:grpChg>
        <pc:picChg chg="mod">
          <ac:chgData name="Dong Ye" userId="11955cfe-926f-4637-a1db-b5f3c7e55ec8" providerId="ADAL" clId="{39BE39A4-4674-4FA9-A52D-F5649F972378}" dt="2023-11-05T17:56:41.348" v="378" actId="14100"/>
          <ac:picMkLst>
            <pc:docMk/>
            <pc:sldMk cId="0" sldId="867"/>
            <ac:picMk id="67591" creationId="{B05DA584-4A68-E57D-037E-017E94DB083B}"/>
          </ac:picMkLst>
        </pc:picChg>
        <pc:picChg chg="mod">
          <ac:chgData name="Dong Ye" userId="11955cfe-926f-4637-a1db-b5f3c7e55ec8" providerId="ADAL" clId="{39BE39A4-4674-4FA9-A52D-F5649F972378}" dt="2023-11-05T17:56:41.348" v="378" actId="14100"/>
          <ac:picMkLst>
            <pc:docMk/>
            <pc:sldMk cId="0" sldId="867"/>
            <ac:picMk id="67592" creationId="{12BD675B-A528-5904-01EA-6FF6DB8E0ED1}"/>
          </ac:picMkLst>
        </pc:picChg>
      </pc:sldChg>
      <pc:sldChg chg="delSp modSp add mod modTransition">
        <pc:chgData name="Dong Ye" userId="11955cfe-926f-4637-a1db-b5f3c7e55ec8" providerId="ADAL" clId="{39BE39A4-4674-4FA9-A52D-F5649F972378}" dt="2023-11-05T17:55:52.473" v="369" actId="1076"/>
        <pc:sldMkLst>
          <pc:docMk/>
          <pc:sldMk cId="0" sldId="868"/>
        </pc:sldMkLst>
        <pc:spChg chg="del">
          <ac:chgData name="Dong Ye" userId="11955cfe-926f-4637-a1db-b5f3c7e55ec8" providerId="ADAL" clId="{39BE39A4-4674-4FA9-A52D-F5649F972378}" dt="2023-11-05T17:55:36.804" v="364" actId="478"/>
          <ac:spMkLst>
            <pc:docMk/>
            <pc:sldMk cId="0" sldId="868"/>
            <ac:spMk id="4" creationId="{B85742B2-1191-1134-1BCE-616C6BDA6544}"/>
          </ac:spMkLst>
        </pc:spChg>
        <pc:spChg chg="del">
          <ac:chgData name="Dong Ye" userId="11955cfe-926f-4637-a1db-b5f3c7e55ec8" providerId="ADAL" clId="{39BE39A4-4674-4FA9-A52D-F5649F972378}" dt="2023-11-05T17:55:34.609" v="363" actId="478"/>
          <ac:spMkLst>
            <pc:docMk/>
            <pc:sldMk cId="0" sldId="868"/>
            <ac:spMk id="66563" creationId="{DE9869E1-5DBE-4509-4FA5-4044E690A841}"/>
          </ac:spMkLst>
        </pc:spChg>
        <pc:spChg chg="mod">
          <ac:chgData name="Dong Ye" userId="11955cfe-926f-4637-a1db-b5f3c7e55ec8" providerId="ADAL" clId="{39BE39A4-4674-4FA9-A52D-F5649F972378}" dt="2023-11-05T17:55:52.473" v="369" actId="1076"/>
          <ac:spMkLst>
            <pc:docMk/>
            <pc:sldMk cId="0" sldId="868"/>
            <ac:spMk id="66565" creationId="{BD3374AE-A7B8-E222-A32A-9034589213BB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55:23.418" v="362" actId="1076"/>
        <pc:sldMkLst>
          <pc:docMk/>
          <pc:sldMk cId="0" sldId="869"/>
        </pc:sldMkLst>
        <pc:spChg chg="del">
          <ac:chgData name="Dong Ye" userId="11955cfe-926f-4637-a1db-b5f3c7e55ec8" providerId="ADAL" clId="{39BE39A4-4674-4FA9-A52D-F5649F972378}" dt="2023-11-05T17:54:45.121" v="347" actId="478"/>
          <ac:spMkLst>
            <pc:docMk/>
            <pc:sldMk cId="0" sldId="869"/>
            <ac:spMk id="4" creationId="{CD815E14-86E0-A73F-BA6E-BB7159225CF6}"/>
          </ac:spMkLst>
        </pc:spChg>
        <pc:spChg chg="del">
          <ac:chgData name="Dong Ye" userId="11955cfe-926f-4637-a1db-b5f3c7e55ec8" providerId="ADAL" clId="{39BE39A4-4674-4FA9-A52D-F5649F972378}" dt="2023-11-05T17:54:47.855" v="348" actId="478"/>
          <ac:spMkLst>
            <pc:docMk/>
            <pc:sldMk cId="0" sldId="869"/>
            <ac:spMk id="65539" creationId="{6B1C9C81-2378-4810-CFF2-4FC54D17CCEE}"/>
          </ac:spMkLst>
        </pc:spChg>
        <pc:spChg chg="mod">
          <ac:chgData name="Dong Ye" userId="11955cfe-926f-4637-a1db-b5f3c7e55ec8" providerId="ADAL" clId="{39BE39A4-4674-4FA9-A52D-F5649F972378}" dt="2023-11-05T17:55:23.418" v="362" actId="1076"/>
          <ac:spMkLst>
            <pc:docMk/>
            <pc:sldMk cId="0" sldId="869"/>
            <ac:spMk id="65541" creationId="{A09206F6-2B6D-4302-2332-8C5CA5397D49}"/>
          </ac:spMkLst>
        </pc:spChg>
      </pc:sldChg>
      <pc:sldChg chg="delSp modSp add mod modTransition setBg">
        <pc:chgData name="Dong Ye" userId="11955cfe-926f-4637-a1db-b5f3c7e55ec8" providerId="ADAL" clId="{39BE39A4-4674-4FA9-A52D-F5649F972378}" dt="2023-11-05T17:51:06.052" v="307" actId="26606"/>
        <pc:sldMkLst>
          <pc:docMk/>
          <pc:sldMk cId="0" sldId="959"/>
        </pc:sldMkLst>
        <pc:spChg chg="del">
          <ac:chgData name="Dong Ye" userId="11955cfe-926f-4637-a1db-b5f3c7e55ec8" providerId="ADAL" clId="{39BE39A4-4674-4FA9-A52D-F5649F972378}" dt="2023-11-05T17:50:30.215" v="301" actId="478"/>
          <ac:spMkLst>
            <pc:docMk/>
            <pc:sldMk cId="0" sldId="959"/>
            <ac:spMk id="4" creationId="{C8754EE0-B9A6-D9CD-4866-1BDC1AE512D3}"/>
          </ac:spMkLst>
        </pc:spChg>
        <pc:spChg chg="mod">
          <ac:chgData name="Dong Ye" userId="11955cfe-926f-4637-a1db-b5f3c7e55ec8" providerId="ADAL" clId="{39BE39A4-4674-4FA9-A52D-F5649F972378}" dt="2023-11-05T17:51:06.052" v="307" actId="26606"/>
          <ac:spMkLst>
            <pc:docMk/>
            <pc:sldMk cId="0" sldId="959"/>
            <ac:spMk id="58370" creationId="{790984B9-9BA5-D9A2-4038-A37D79A12434}"/>
          </ac:spMkLst>
        </pc:spChg>
        <pc:spChg chg="mod">
          <ac:chgData name="Dong Ye" userId="11955cfe-926f-4637-a1db-b5f3c7e55ec8" providerId="ADAL" clId="{39BE39A4-4674-4FA9-A52D-F5649F972378}" dt="2023-11-05T17:51:06.052" v="307" actId="26606"/>
          <ac:spMkLst>
            <pc:docMk/>
            <pc:sldMk cId="0" sldId="959"/>
            <ac:spMk id="58371" creationId="{BEAA70A6-4F33-F62B-D0FF-86F080A9C781}"/>
          </ac:spMkLst>
        </pc:spChg>
        <pc:spChg chg="del mod">
          <ac:chgData name="Dong Ye" userId="11955cfe-926f-4637-a1db-b5f3c7e55ec8" providerId="ADAL" clId="{39BE39A4-4674-4FA9-A52D-F5649F972378}" dt="2023-11-05T17:50:32.365" v="303" actId="478"/>
          <ac:spMkLst>
            <pc:docMk/>
            <pc:sldMk cId="0" sldId="959"/>
            <ac:spMk id="58373" creationId="{107DFFC3-363D-90E7-3B3C-307226E54012}"/>
          </ac:spMkLst>
        </pc:spChg>
        <pc:picChg chg="mod">
          <ac:chgData name="Dong Ye" userId="11955cfe-926f-4637-a1db-b5f3c7e55ec8" providerId="ADAL" clId="{39BE39A4-4674-4FA9-A52D-F5649F972378}" dt="2023-11-05T17:51:06.052" v="307" actId="26606"/>
          <ac:picMkLst>
            <pc:docMk/>
            <pc:sldMk cId="0" sldId="959"/>
            <ac:picMk id="58374" creationId="{9890C52A-DEC4-232A-06F7-CDD942B02957}"/>
          </ac:picMkLst>
        </pc:picChg>
        <pc:picChg chg="mod">
          <ac:chgData name="Dong Ye" userId="11955cfe-926f-4637-a1db-b5f3c7e55ec8" providerId="ADAL" clId="{39BE39A4-4674-4FA9-A52D-F5649F972378}" dt="2023-11-05T17:51:06.052" v="307" actId="26606"/>
          <ac:picMkLst>
            <pc:docMk/>
            <pc:sldMk cId="0" sldId="959"/>
            <ac:picMk id="58375" creationId="{F78967B7-0552-3126-3E9D-573FCFFBD070}"/>
          </ac:picMkLst>
        </pc:picChg>
      </pc:sldChg>
      <pc:sldChg chg="delSp add mod modTransition">
        <pc:chgData name="Dong Ye" userId="11955cfe-926f-4637-a1db-b5f3c7e55ec8" providerId="ADAL" clId="{39BE39A4-4674-4FA9-A52D-F5649F972378}" dt="2023-11-05T17:51:23.452" v="309" actId="478"/>
        <pc:sldMkLst>
          <pc:docMk/>
          <pc:sldMk cId="0" sldId="960"/>
        </pc:sldMkLst>
        <pc:spChg chg="del">
          <ac:chgData name="Dong Ye" userId="11955cfe-926f-4637-a1db-b5f3c7e55ec8" providerId="ADAL" clId="{39BE39A4-4674-4FA9-A52D-F5649F972378}" dt="2023-11-05T17:51:23.452" v="309" actId="478"/>
          <ac:spMkLst>
            <pc:docMk/>
            <pc:sldMk cId="0" sldId="960"/>
            <ac:spMk id="4" creationId="{3ECCEADD-918C-BF9C-F56E-4E84FE8EE9BA}"/>
          </ac:spMkLst>
        </pc:spChg>
        <pc:spChg chg="del">
          <ac:chgData name="Dong Ye" userId="11955cfe-926f-4637-a1db-b5f3c7e55ec8" providerId="ADAL" clId="{39BE39A4-4674-4FA9-A52D-F5649F972378}" dt="2023-11-05T17:51:21.571" v="308" actId="478"/>
          <ac:spMkLst>
            <pc:docMk/>
            <pc:sldMk cId="0" sldId="960"/>
            <ac:spMk id="59397" creationId="{D1E967E6-7FA6-E688-7FDC-A9B49DAA9685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52:14.354" v="318" actId="14100"/>
        <pc:sldMkLst>
          <pc:docMk/>
          <pc:sldMk cId="0" sldId="961"/>
        </pc:sldMkLst>
        <pc:spChg chg="del">
          <ac:chgData name="Dong Ye" userId="11955cfe-926f-4637-a1db-b5f3c7e55ec8" providerId="ADAL" clId="{39BE39A4-4674-4FA9-A52D-F5649F972378}" dt="2023-11-05T17:51:53.667" v="311" actId="478"/>
          <ac:spMkLst>
            <pc:docMk/>
            <pc:sldMk cId="0" sldId="961"/>
            <ac:spMk id="4" creationId="{2BC02503-B9B2-7E00-5E9F-FD6C8484D9B5}"/>
          </ac:spMkLst>
        </pc:spChg>
        <pc:spChg chg="del">
          <ac:chgData name="Dong Ye" userId="11955cfe-926f-4637-a1db-b5f3c7e55ec8" providerId="ADAL" clId="{39BE39A4-4674-4FA9-A52D-F5649F972378}" dt="2023-11-05T17:51:59.464" v="313" actId="478"/>
          <ac:spMkLst>
            <pc:docMk/>
            <pc:sldMk cId="0" sldId="961"/>
            <ac:spMk id="60419" creationId="{0CCDB7C0-2826-539E-4521-9E7DBBBAC96A}"/>
          </ac:spMkLst>
        </pc:spChg>
        <pc:spChg chg="del">
          <ac:chgData name="Dong Ye" userId="11955cfe-926f-4637-a1db-b5f3c7e55ec8" providerId="ADAL" clId="{39BE39A4-4674-4FA9-A52D-F5649F972378}" dt="2023-11-05T17:51:51.990" v="310" actId="478"/>
          <ac:spMkLst>
            <pc:docMk/>
            <pc:sldMk cId="0" sldId="961"/>
            <ac:spMk id="60421" creationId="{9B12EB51-0926-691F-20ED-2F213DC5A4D8}"/>
          </ac:spMkLst>
        </pc:spChg>
        <pc:picChg chg="mod">
          <ac:chgData name="Dong Ye" userId="11955cfe-926f-4637-a1db-b5f3c7e55ec8" providerId="ADAL" clId="{39BE39A4-4674-4FA9-A52D-F5649F972378}" dt="2023-11-05T17:52:14.354" v="318" actId="14100"/>
          <ac:picMkLst>
            <pc:docMk/>
            <pc:sldMk cId="0" sldId="961"/>
            <ac:picMk id="60422" creationId="{4BC136DA-DB17-8C2D-589D-31112974E4FB}"/>
          </ac:picMkLst>
        </pc:picChg>
      </pc:sldChg>
      <pc:sldChg chg="delSp modSp add mod modTransition">
        <pc:chgData name="Dong Ye" userId="11955cfe-926f-4637-a1db-b5f3c7e55ec8" providerId="ADAL" clId="{39BE39A4-4674-4FA9-A52D-F5649F972378}" dt="2023-11-05T17:52:39.136" v="322" actId="255"/>
        <pc:sldMkLst>
          <pc:docMk/>
          <pc:sldMk cId="0" sldId="962"/>
        </pc:sldMkLst>
        <pc:spChg chg="mod">
          <ac:chgData name="Dong Ye" userId="11955cfe-926f-4637-a1db-b5f3c7e55ec8" providerId="ADAL" clId="{39BE39A4-4674-4FA9-A52D-F5649F972378}" dt="2023-11-05T17:52:39.136" v="322" actId="255"/>
          <ac:spMkLst>
            <pc:docMk/>
            <pc:sldMk cId="0" sldId="962"/>
            <ac:spMk id="3" creationId="{A45C3418-B626-7C83-63DC-E404BF7C706C}"/>
          </ac:spMkLst>
        </pc:spChg>
        <pc:spChg chg="del">
          <ac:chgData name="Dong Ye" userId="11955cfe-926f-4637-a1db-b5f3c7e55ec8" providerId="ADAL" clId="{39BE39A4-4674-4FA9-A52D-F5649F972378}" dt="2023-11-05T17:52:27.468" v="320" actId="478"/>
          <ac:spMkLst>
            <pc:docMk/>
            <pc:sldMk cId="0" sldId="962"/>
            <ac:spMk id="4" creationId="{2C1F9AB8-A2D2-B4FA-71A6-8C9B098DC610}"/>
          </ac:spMkLst>
        </pc:spChg>
        <pc:spChg chg="del">
          <ac:chgData name="Dong Ye" userId="11955cfe-926f-4637-a1db-b5f3c7e55ec8" providerId="ADAL" clId="{39BE39A4-4674-4FA9-A52D-F5649F972378}" dt="2023-11-05T17:52:25.368" v="319" actId="478"/>
          <ac:spMkLst>
            <pc:docMk/>
            <pc:sldMk cId="0" sldId="962"/>
            <ac:spMk id="61445" creationId="{6B05AC40-B53E-9D6F-2C57-D62C8DF6B46F}"/>
          </ac:spMkLst>
        </pc:spChg>
      </pc:sldChg>
      <pc:sldChg chg="delSp modSp add mod modTransition">
        <pc:chgData name="Dong Ye" userId="11955cfe-926f-4637-a1db-b5f3c7e55ec8" providerId="ADAL" clId="{39BE39A4-4674-4FA9-A52D-F5649F972378}" dt="2023-11-05T17:53:03.512" v="326" actId="1076"/>
        <pc:sldMkLst>
          <pc:docMk/>
          <pc:sldMk cId="0" sldId="963"/>
        </pc:sldMkLst>
        <pc:spChg chg="del">
          <ac:chgData name="Dong Ye" userId="11955cfe-926f-4637-a1db-b5f3c7e55ec8" providerId="ADAL" clId="{39BE39A4-4674-4FA9-A52D-F5649F972378}" dt="2023-11-05T17:52:57.740" v="324" actId="478"/>
          <ac:spMkLst>
            <pc:docMk/>
            <pc:sldMk cId="0" sldId="963"/>
            <ac:spMk id="4" creationId="{3B339FD7-51C3-0A63-F8C1-1D99D0A12FCE}"/>
          </ac:spMkLst>
        </pc:spChg>
        <pc:spChg chg="del">
          <ac:chgData name="Dong Ye" userId="11955cfe-926f-4637-a1db-b5f3c7e55ec8" providerId="ADAL" clId="{39BE39A4-4674-4FA9-A52D-F5649F972378}" dt="2023-11-05T17:52:55.638" v="323" actId="478"/>
          <ac:spMkLst>
            <pc:docMk/>
            <pc:sldMk cId="0" sldId="963"/>
            <ac:spMk id="62468" creationId="{19D21140-93F8-0369-9C65-86F16CAE742D}"/>
          </ac:spMkLst>
        </pc:spChg>
        <pc:picChg chg="mod">
          <ac:chgData name="Dong Ye" userId="11955cfe-926f-4637-a1db-b5f3c7e55ec8" providerId="ADAL" clId="{39BE39A4-4674-4FA9-A52D-F5649F972378}" dt="2023-11-05T17:53:03.512" v="326" actId="1076"/>
          <ac:picMkLst>
            <pc:docMk/>
            <pc:sldMk cId="0" sldId="963"/>
            <ac:picMk id="62469" creationId="{0FBCA4F9-F560-7F0C-C89C-1DA51F880CC9}"/>
          </ac:picMkLst>
        </pc:picChg>
      </pc:sldChg>
      <pc:sldChg chg="delSp modSp add mod delAnim">
        <pc:chgData name="Dong Ye" userId="11955cfe-926f-4637-a1db-b5f3c7e55ec8" providerId="ADAL" clId="{39BE39A4-4674-4FA9-A52D-F5649F972378}" dt="2023-11-05T18:15:34.395" v="430" actId="20577"/>
        <pc:sldMkLst>
          <pc:docMk/>
          <pc:sldMk cId="1396982381" sldId="964"/>
        </pc:sldMkLst>
        <pc:spChg chg="del">
          <ac:chgData name="Dong Ye" userId="11955cfe-926f-4637-a1db-b5f3c7e55ec8" providerId="ADAL" clId="{39BE39A4-4674-4FA9-A52D-F5649F972378}" dt="2023-11-05T18:01:26.618" v="398" actId="478"/>
          <ac:spMkLst>
            <pc:docMk/>
            <pc:sldMk cId="1396982381" sldId="964"/>
            <ac:spMk id="11266" creationId="{CBEA6360-EE52-895F-99A9-06980E6640FA}"/>
          </ac:spMkLst>
        </pc:spChg>
        <pc:spChg chg="mod">
          <ac:chgData name="Dong Ye" userId="11955cfe-926f-4637-a1db-b5f3c7e55ec8" providerId="ADAL" clId="{39BE39A4-4674-4FA9-A52D-F5649F972378}" dt="2023-11-05T18:15:34.395" v="430" actId="20577"/>
          <ac:spMkLst>
            <pc:docMk/>
            <pc:sldMk cId="1396982381" sldId="964"/>
            <ac:spMk id="11274" creationId="{678F7DB1-FFC3-95C8-5A8B-1E523BDDE5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E848-D50B-4A3B-815E-E83BA0422198}" type="datetimeFigureOut">
              <a:rPr lang="en-CA" smtClean="0"/>
              <a:t>2023-11-05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51B6A-B124-456C-86B9-81FAFE2DDA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72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258ABD3-A914-89C1-120E-F73F1E966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D5CE15-70FD-453A-84B1-8688D87503A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F084526-A41E-776D-D6E8-064321774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B3B4C69-C3CE-1BFB-7826-E5EABAFB8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Induction is different from deduction and DBMS does not not support induction;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The result of induction is higher-level information or knowledge: general statements about data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There are many approaches. Refer to the lecture notes for CS3244 available at the Co-Op.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We focus on  three approaches here, other examples: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Other approaches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Instance-based learning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other neural networks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Concept learning (Version space, Focus, Aq11, …)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Genetic algorithms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Reinforcement learning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B29F96D-586F-FA3A-2D21-040F386C8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8C26F9-29BA-4420-BFDA-410769595FBA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823B009-F785-8E1F-09D7-1C483C56C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1675"/>
            <a:ext cx="4624387" cy="3468688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40EE465-25F8-748D-A8FD-4494736B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34" tIns="42716" rIns="85434" bIns="42716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4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8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E35B2D-5F9D-1A57-B230-2842308E74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33B09C-5EF8-08E3-98A2-39E24A323A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92323-B568-47DC-B5E8-3CFE4EE5E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7667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8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7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2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5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6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DBCB-C514-C741-8B59-0B38810F922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AF19-99B7-4148-9F27-D498EE10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9BFA-F36C-3B42-AD8D-F21386BA9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74E81028-B748-ECEF-10F2-AA74779D1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example: the learning task</a:t>
            </a:r>
          </a:p>
        </p:txBody>
      </p:sp>
      <p:pic>
        <p:nvPicPr>
          <p:cNvPr id="13318" name="Picture 4">
            <a:extLst>
              <a:ext uri="{FF2B5EF4-FFF2-40B4-BE49-F238E27FC236}">
                <a16:creationId xmlns:a16="http://schemas.microsoft.com/office/drawing/2014/main" id="{0E3C4C8F-1552-B8C9-91DC-57666163EF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70" y="5078517"/>
            <a:ext cx="8169053" cy="762445"/>
          </a:xfrm>
          <a:noFill/>
        </p:spPr>
      </p:pic>
      <p:sp>
        <p:nvSpPr>
          <p:cNvPr id="13317" name="Rectangle 3">
            <a:extLst>
              <a:ext uri="{FF2B5EF4-FFF2-40B4-BE49-F238E27FC236}">
                <a16:creationId xmlns:a16="http://schemas.microsoft.com/office/drawing/2014/main" id="{CC702A8F-0CA2-90E6-9A20-8A542D54A29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51578" y="2085333"/>
            <a:ext cx="9603275" cy="329908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 dirty="0"/>
              <a:t> from the data </a:t>
            </a:r>
          </a:p>
          <a:p>
            <a:pPr eaLnBrk="1" hangingPunct="1"/>
            <a:r>
              <a:rPr lang="en-US" altLang="en-US" sz="2600" dirty="0"/>
              <a:t>Use the model to classify future loan applications into </a:t>
            </a:r>
          </a:p>
          <a:p>
            <a:pPr lvl="1" eaLnBrk="1" hangingPunct="1"/>
            <a:r>
              <a:rPr lang="en-US" altLang="en-US" sz="2200" dirty="0">
                <a:solidFill>
                  <a:srgbClr val="3333CC"/>
                </a:solidFill>
              </a:rPr>
              <a:t>Yes (approved) and </a:t>
            </a:r>
          </a:p>
          <a:p>
            <a:pPr lvl="1" eaLnBrk="1" hangingPunct="1"/>
            <a:r>
              <a:rPr lang="en-US" altLang="en-US" sz="2200" dirty="0">
                <a:solidFill>
                  <a:srgbClr val="3333CC"/>
                </a:solidFill>
              </a:rPr>
              <a:t>No (not approved)</a:t>
            </a:r>
          </a:p>
          <a:p>
            <a:pPr eaLnBrk="1" hangingPunct="1"/>
            <a:r>
              <a:rPr lang="en-US" altLang="en-US" sz="2600" dirty="0"/>
              <a:t>What is the class for following case/instance?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E2D9ABE8-8600-6041-B728-66184E6DE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Supervised vs. unsupervised Learning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1C916CA5-7EC4-A2D4-6F81-E3E667568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461112"/>
            <a:ext cx="9603275" cy="29506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Supervised learning: </a:t>
            </a:r>
            <a:r>
              <a:rPr lang="en-US" altLang="en-US" sz="2400" dirty="0"/>
              <a:t>classification is seen as supervised learning from examples.</a:t>
            </a:r>
            <a:r>
              <a:rPr lang="en-US" altLang="en-US" sz="2400" dirty="0">
                <a:solidFill>
                  <a:srgbClr val="F83F24"/>
                </a:solidFill>
              </a:rPr>
              <a:t> 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333CC"/>
                </a:solidFill>
              </a:rPr>
              <a:t>Supervision</a:t>
            </a:r>
            <a:r>
              <a:rPr lang="en-US" altLang="en-US" dirty="0"/>
              <a:t>: The data (observations, measurements, etc.) are labeled with pre-defined classes. It is like that a “teacher” gives the classes (</a:t>
            </a:r>
            <a:r>
              <a:rPr lang="en-US" altLang="en-US" dirty="0">
                <a:solidFill>
                  <a:schemeClr val="accent2"/>
                </a:solidFill>
              </a:rPr>
              <a:t>supervision</a:t>
            </a:r>
            <a:r>
              <a:rPr lang="en-US" altLang="en-US" dirty="0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Test data are classified into these classes too.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333CC"/>
                </a:solidFill>
              </a:rPr>
              <a:t>Class labels of the data are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Given a set of data, the task is to establish the existence of classes or clusters in the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DD9ACF69-30C4-47D6-40B7-DC96B5E4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7637" y="684781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Supervised learning process: two steps</a:t>
            </a:r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82EDBEDE-6340-282C-2E1E-D46D7FAD882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430" y="4636168"/>
            <a:ext cx="5072326" cy="1321135"/>
          </a:xfrm>
          <a:noFill/>
        </p:spPr>
      </p:pic>
      <p:sp>
        <p:nvSpPr>
          <p:cNvPr id="15366" name="Text Box 6">
            <a:extLst>
              <a:ext uri="{FF2B5EF4-FFF2-40B4-BE49-F238E27FC236}">
                <a16:creationId xmlns:a16="http://schemas.microsoft.com/office/drawing/2014/main" id="{7883A623-6E65-B3A9-0DDF-D32AD65CC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7" y="2191738"/>
            <a:ext cx="9667457" cy="12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Learning (training)</a:t>
            </a:r>
            <a:r>
              <a:rPr lang="en-US" altLang="en-US" sz="2400" dirty="0"/>
              <a:t>: Learn a model using the </a:t>
            </a:r>
            <a:r>
              <a:rPr lang="en-US" altLang="en-US" sz="2400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Testing: </a:t>
            </a:r>
            <a:r>
              <a:rPr lang="en-US" altLang="en-US" sz="2400" dirty="0"/>
              <a:t>Test the model using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unseen</a:t>
            </a:r>
            <a:r>
              <a:rPr lang="en-US" altLang="en-US" sz="2400" dirty="0">
                <a:solidFill>
                  <a:srgbClr val="3333CC"/>
                </a:solidFill>
              </a:rPr>
              <a:t> test data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to assess the model accuracy</a:t>
            </a:r>
          </a:p>
        </p:txBody>
      </p:sp>
      <p:sp>
        <p:nvSpPr>
          <p:cNvPr id="15367" name="Rectangle 11">
            <a:extLst>
              <a:ext uri="{FF2B5EF4-FFF2-40B4-BE49-F238E27FC236}">
                <a16:creationId xmlns:a16="http://schemas.microsoft.com/office/drawing/2014/main" id="{8CBA44B6-BED2-BA33-0E60-64F03DEA0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368" name="Object 10">
            <a:extLst>
              <a:ext uri="{FF2B5EF4-FFF2-40B4-BE49-F238E27FC236}">
                <a16:creationId xmlns:a16="http://schemas.microsoft.com/office/drawing/2014/main" id="{59585210-133C-0DEA-14CA-DA76A55AD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43491"/>
              </p:ext>
            </p:extLst>
          </p:nvPr>
        </p:nvGraphicFramePr>
        <p:xfrm>
          <a:off x="3479550" y="3700478"/>
          <a:ext cx="5402764" cy="80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200" imgH="368300" progId="Equation.3">
                  <p:embed/>
                </p:oleObj>
              </mc:Choice>
              <mc:Fallback>
                <p:oleObj name="Equation" r:id="rId3" imgW="2489200" imgH="368300" progId="Equation.3">
                  <p:embed/>
                  <p:pic>
                    <p:nvPicPr>
                      <p:cNvPr id="15368" name="Object 10">
                        <a:extLst>
                          <a:ext uri="{FF2B5EF4-FFF2-40B4-BE49-F238E27FC236}">
                            <a16:creationId xmlns:a16="http://schemas.microsoft.com/office/drawing/2014/main" id="{59585210-133C-0DEA-14CA-DA76A55ADB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550" y="3700478"/>
                        <a:ext cx="5402764" cy="806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555A86FA-7353-BC96-5710-5B661CB87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do we mean by learning?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5801203B-97E1-B8A5-7083-7A3230E2A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367298"/>
            <a:ext cx="9603275" cy="29426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Given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a data set </a:t>
            </a:r>
            <a:r>
              <a:rPr lang="en-US" altLang="ja-JP" i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a task </a:t>
            </a:r>
            <a:r>
              <a:rPr lang="en-US" altLang="ja-JP" i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T,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a performance measure </a:t>
            </a:r>
            <a:r>
              <a:rPr lang="en-US" altLang="ja-JP" i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dirty="0"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a computer system is said to </a:t>
            </a:r>
            <a:r>
              <a:rPr lang="en-US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learn</a:t>
            </a:r>
            <a:r>
              <a:rPr lang="en-US" altLang="ja-JP" dirty="0">
                <a:ea typeface="ＭＳ Ｐゴシック" panose="020B0600070205080204" pitchFamily="34" charset="-128"/>
              </a:rPr>
              <a:t> from </a:t>
            </a:r>
            <a:r>
              <a:rPr lang="en-US" altLang="ja-JP" i="1" dirty="0">
                <a:ea typeface="ＭＳ Ｐゴシック" panose="020B0600070205080204" pitchFamily="34" charset="-128"/>
              </a:rPr>
              <a:t>D</a:t>
            </a:r>
            <a:r>
              <a:rPr lang="en-US" altLang="ja-JP" dirty="0">
                <a:ea typeface="ＭＳ Ｐゴシック" panose="020B0600070205080204" pitchFamily="34" charset="-128"/>
              </a:rPr>
              <a:t> to perform the task </a:t>
            </a:r>
            <a:r>
              <a:rPr lang="en-US" altLang="ja-JP" i="1" dirty="0">
                <a:ea typeface="ＭＳ Ｐゴシック" panose="020B0600070205080204" pitchFamily="34" charset="-128"/>
              </a:rPr>
              <a:t>T</a:t>
            </a:r>
            <a:r>
              <a:rPr lang="en-US" altLang="ja-JP" dirty="0">
                <a:ea typeface="ＭＳ Ｐゴシック" panose="020B0600070205080204" pitchFamily="34" charset="-128"/>
              </a:rPr>
              <a:t> if after learning the system’s performance on </a:t>
            </a:r>
            <a:r>
              <a:rPr lang="en-US" altLang="ja-JP" i="1" dirty="0">
                <a:ea typeface="ＭＳ Ｐゴシック" panose="020B0600070205080204" pitchFamily="34" charset="-128"/>
              </a:rPr>
              <a:t>T</a:t>
            </a:r>
            <a:r>
              <a:rPr lang="en-US" altLang="ja-JP" dirty="0">
                <a:ea typeface="ＭＳ Ｐゴシック" panose="020B0600070205080204" pitchFamily="34" charset="-128"/>
              </a:rPr>
              <a:t> improves as measured by </a:t>
            </a:r>
            <a:r>
              <a:rPr lang="en-US" altLang="ja-JP" i="1" dirty="0">
                <a:ea typeface="ＭＳ Ｐゴシック" panose="020B0600070205080204" pitchFamily="34" charset="-128"/>
              </a:rPr>
              <a:t>M</a:t>
            </a:r>
            <a:r>
              <a:rPr lang="en-US" altLang="ja-JP" dirty="0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In other words, the learned model helps the system to perform </a:t>
            </a:r>
            <a:r>
              <a:rPr lang="en-US" altLang="ja-JP" i="1" dirty="0">
                <a:ea typeface="ＭＳ Ｐゴシック" panose="020B0600070205080204" pitchFamily="34" charset="-128"/>
              </a:rPr>
              <a:t>T</a:t>
            </a:r>
            <a:r>
              <a:rPr lang="en-US" altLang="ja-JP" dirty="0">
                <a:ea typeface="ＭＳ Ｐゴシック" panose="020B0600070205080204" pitchFamily="34" charset="-128"/>
              </a:rPr>
              <a:t> better as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compared to no learning</a:t>
            </a:r>
            <a:r>
              <a:rPr lang="en-US" altLang="ja-JP" dirty="0">
                <a:ea typeface="ＭＳ Ｐゴシック" panose="020B0600070205080204" pitchFamily="34" charset="-128"/>
              </a:rPr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9231FAEB-AA73-D641-70F3-351BFAD6E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example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CBD6C650-740C-B7BE-1D1E-52EA52327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340460"/>
            <a:ext cx="9603275" cy="370090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Data</a:t>
            </a:r>
            <a:r>
              <a:rPr lang="en-US" altLang="en-US" dirty="0"/>
              <a:t>: Loan application data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Task</a:t>
            </a:r>
            <a:r>
              <a:rPr lang="en-US" altLang="en-US" dirty="0"/>
              <a:t>: Predict whether a loan should be approved or not.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Performance measure</a:t>
            </a:r>
            <a:r>
              <a:rPr lang="en-US" altLang="en-US" dirty="0"/>
              <a:t>: accuracy.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3333CC"/>
                </a:solidFill>
              </a:rPr>
              <a:t>No learning</a:t>
            </a:r>
            <a:r>
              <a:rPr lang="en-US" altLang="en-US" dirty="0"/>
              <a:t>: classify all future applications (test data) to the majority class (i.e., </a:t>
            </a:r>
            <a:r>
              <a:rPr lang="en-US" altLang="en-US" dirty="0">
                <a:solidFill>
                  <a:srgbClr val="3333CC"/>
                </a:solidFill>
              </a:rPr>
              <a:t>Yes</a:t>
            </a:r>
            <a:r>
              <a:rPr lang="en-US" altLang="en-US" dirty="0"/>
              <a:t>):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Accuracy = 9/15 = 60%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>
                <a:solidFill>
                  <a:srgbClr val="3333CC"/>
                </a:solidFill>
              </a:rPr>
              <a:t>We can do better than 60% with learning.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EF46B279-5020-D525-1EEC-C83437010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Fundamental assumption of learning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F8945D4E-3B5C-ABEB-2945-870254604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503657"/>
            <a:ext cx="9673621" cy="26458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examples is </a:t>
            </a:r>
            <a:r>
              <a:rPr lang="en-US" altLang="ja-JP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identical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test examples (including future unseen examples).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ja-JP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In practice, this assumption is often violated to certain degree.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Strong violations will clearly result in poor classification accuracy.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examples must be sufficiently representative of the test data</a:t>
            </a:r>
            <a:r>
              <a:rPr lang="en-US" altLang="ja-JP" dirty="0">
                <a:ea typeface="ＭＳ Ｐゴシック" panose="020B0600070205080204" pitchFamily="34" charset="-128"/>
              </a:rPr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145E55D-B3C8-CAC1-E66D-761520157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7853" y="6858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990000"/>
                </a:solidFill>
              </a:rPr>
              <a:t>Generating datasets</a:t>
            </a:r>
          </a:p>
        </p:txBody>
      </p:sp>
      <p:sp>
        <p:nvSpPr>
          <p:cNvPr id="8201" name="Rectangle 13">
            <a:extLst>
              <a:ext uri="{FF2B5EF4-FFF2-40B4-BE49-F238E27FC236}">
                <a16:creationId xmlns:a16="http://schemas.microsoft.com/office/drawing/2014/main" id="{31E84B38-8341-6D0E-F385-011AEFF05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1705" y="1917032"/>
            <a:ext cx="9689432" cy="4255168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600" dirty="0"/>
              <a:t>Methods:</a:t>
            </a:r>
          </a:p>
          <a:p>
            <a:pPr lvl="1" eaLnBrk="1" hangingPunct="1"/>
            <a:r>
              <a:rPr lang="en-US" altLang="en-US" sz="2200" dirty="0"/>
              <a:t>Holdout (2/3</a:t>
            </a:r>
            <a:r>
              <a:rPr lang="en-US" altLang="en-US" sz="2200" baseline="30000" dirty="0"/>
              <a:t>rd</a:t>
            </a:r>
            <a:r>
              <a:rPr lang="en-US" altLang="en-US" sz="2200" dirty="0"/>
              <a:t> training, 1/3</a:t>
            </a:r>
            <a:r>
              <a:rPr lang="en-US" altLang="en-US" sz="2200" baseline="30000" dirty="0"/>
              <a:t>rd</a:t>
            </a:r>
            <a:r>
              <a:rPr lang="en-US" altLang="en-US" sz="2200" dirty="0"/>
              <a:t> testing)</a:t>
            </a:r>
          </a:p>
          <a:p>
            <a:pPr lvl="1" eaLnBrk="1" hangingPunct="1"/>
            <a:r>
              <a:rPr lang="en-US" altLang="en-US" sz="2200" dirty="0"/>
              <a:t>Cross validation (n – fold)</a:t>
            </a:r>
          </a:p>
          <a:p>
            <a:pPr lvl="2" eaLnBrk="1" hangingPunct="1"/>
            <a:r>
              <a:rPr lang="en-US" altLang="en-US" sz="2200" dirty="0"/>
              <a:t>Divide into n parts</a:t>
            </a:r>
          </a:p>
          <a:p>
            <a:pPr lvl="2" eaLnBrk="1" hangingPunct="1"/>
            <a:r>
              <a:rPr lang="en-US" altLang="en-US" sz="2200" dirty="0"/>
              <a:t>Train on (n-1), test on last</a:t>
            </a:r>
          </a:p>
          <a:p>
            <a:pPr lvl="2" eaLnBrk="1" hangingPunct="1"/>
            <a:r>
              <a:rPr lang="en-US" altLang="en-US" sz="2200" dirty="0"/>
              <a:t>Repeat for different combinations</a:t>
            </a:r>
          </a:p>
          <a:p>
            <a:pPr lvl="1" eaLnBrk="1" hangingPunct="1"/>
            <a:r>
              <a:rPr lang="en-US" altLang="en-US" sz="2200" dirty="0"/>
              <a:t>Bootstrapping</a:t>
            </a:r>
          </a:p>
          <a:p>
            <a:pPr lvl="2" eaLnBrk="1" hangingPunct="1"/>
            <a:r>
              <a:rPr lang="en-US" altLang="en-US" sz="2200" dirty="0"/>
              <a:t>Select random samples to form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23539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6F2322C9-A0A0-5110-0B44-D4F3A4401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/>
              <a:t>Evaluating classification methods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7110" name="Picture 4">
            <a:extLst>
              <a:ext uri="{FF2B5EF4-FFF2-40B4-BE49-F238E27FC236}">
                <a16:creationId xmlns:a16="http://schemas.microsoft.com/office/drawing/2014/main" id="{7CD97AD6-F216-4340-97A7-B233C437A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13" y="2442618"/>
            <a:ext cx="5513529" cy="778886"/>
          </a:xfrm>
          <a:noFill/>
        </p:spPr>
      </p:pic>
      <p:sp>
        <p:nvSpPr>
          <p:cNvPr id="47109" name="Rectangle 3">
            <a:extLst>
              <a:ext uri="{FF2B5EF4-FFF2-40B4-BE49-F238E27FC236}">
                <a16:creationId xmlns:a16="http://schemas.microsoft.com/office/drawing/2014/main" id="{4DFC6852-A9E5-414F-8D76-FF70044A19F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51579" y="2286000"/>
            <a:ext cx="9717163" cy="3795473"/>
          </a:xfrm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Predictive accuracy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Efficiency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000" dirty="0"/>
              <a:t>time to construct the model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000" dirty="0"/>
              <a:t>time to use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Robustness</a:t>
            </a:r>
            <a:r>
              <a:rPr lang="en-US" altLang="en-US" sz="2400" dirty="0"/>
              <a:t>: handling noise and missing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Scalability</a:t>
            </a:r>
            <a:r>
              <a:rPr lang="en-US" altLang="en-US" sz="2400" dirty="0"/>
              <a:t>: efficiency in disk-resident databases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Interpretability</a:t>
            </a:r>
            <a:r>
              <a:rPr lang="en-US" altLang="en-US" sz="2400" dirty="0"/>
              <a:t>: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000" dirty="0"/>
              <a:t>understandable and insight provided by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Compactness of the model</a:t>
            </a:r>
            <a:r>
              <a:rPr lang="en-US" altLang="en-US" sz="2400" dirty="0"/>
              <a:t>: size of the tree, or the number of rules.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35258268-BB5A-E697-61D0-E705AB69B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methods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50301D4B-C2E4-6E76-6698-52FA26983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014862"/>
            <a:ext cx="9603274" cy="41340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Holdout set</a:t>
            </a:r>
            <a:r>
              <a:rPr lang="en-US" altLang="en-US" sz="2600" dirty="0"/>
              <a:t>: </a:t>
            </a:r>
            <a:r>
              <a:rPr lang="en-US" altLang="ja-JP" sz="2600" dirty="0">
                <a:ea typeface="ＭＳ Ｐゴシック" panose="020B0600070205080204" pitchFamily="34" charset="-128"/>
              </a:rPr>
              <a:t>The available data set </a:t>
            </a:r>
            <a:r>
              <a:rPr lang="en-US" altLang="ja-JP" sz="2600" i="1" dirty="0">
                <a:ea typeface="ＭＳ Ｐゴシック" panose="020B0600070205080204" pitchFamily="34" charset="-128"/>
              </a:rPr>
              <a:t>D</a:t>
            </a:r>
            <a:r>
              <a:rPr lang="en-US" altLang="ja-JP" sz="2600" dirty="0">
                <a:ea typeface="ＭＳ Ｐゴシック" panose="020B0600070205080204" pitchFamily="34" charset="-128"/>
              </a:rPr>
              <a:t> is divided into two disjoint subsets,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anose="020B0600070205080204" pitchFamily="34" charset="-128"/>
              </a:rPr>
              <a:t>the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training set</a:t>
            </a:r>
            <a:r>
              <a:rPr lang="en-US" altLang="ja-JP" sz="2200" dirty="0">
                <a:ea typeface="ＭＳ Ｐゴシック" panose="020B0600070205080204" pitchFamily="34" charset="-128"/>
              </a:rPr>
              <a:t> </a:t>
            </a:r>
            <a:r>
              <a:rPr lang="en-US" altLang="ja-JP" sz="2200" i="1" dirty="0" err="1">
                <a:ea typeface="ＭＳ Ｐゴシック" panose="020B0600070205080204" pitchFamily="34" charset="-128"/>
              </a:rPr>
              <a:t>D</a:t>
            </a:r>
            <a:r>
              <a:rPr lang="en-US" altLang="ja-JP" sz="2200" i="1" baseline="-25000" dirty="0" err="1">
                <a:ea typeface="ＭＳ Ｐゴシック" panose="020B0600070205080204" pitchFamily="34" charset="-128"/>
              </a:rPr>
              <a:t>train</a:t>
            </a:r>
            <a:r>
              <a:rPr lang="en-US" altLang="ja-JP" sz="2200" dirty="0">
                <a:ea typeface="ＭＳ Ｐゴシック" panose="020B0600070205080204" pitchFamily="34" charset="-128"/>
              </a:rPr>
              <a:t> (for learning a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anose="020B0600070205080204" pitchFamily="34" charset="-128"/>
              </a:rPr>
              <a:t>the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test set</a:t>
            </a:r>
            <a:r>
              <a:rPr lang="en-US" altLang="ja-JP" sz="2200" dirty="0">
                <a:ea typeface="ＭＳ Ｐゴシック" panose="020B0600070205080204" pitchFamily="34" charset="-128"/>
              </a:rPr>
              <a:t> </a:t>
            </a:r>
            <a:r>
              <a:rPr lang="en-US" altLang="ja-JP" sz="2200" i="1" dirty="0" err="1">
                <a:ea typeface="ＭＳ Ｐゴシック" panose="020B0600070205080204" pitchFamily="34" charset="-128"/>
              </a:rPr>
              <a:t>D</a:t>
            </a:r>
            <a:r>
              <a:rPr lang="en-US" altLang="ja-JP" sz="2200" i="1" baseline="-25000" dirty="0" err="1">
                <a:ea typeface="ＭＳ Ｐゴシック" panose="020B0600070205080204" pitchFamily="34" charset="-128"/>
              </a:rPr>
              <a:t>test</a:t>
            </a:r>
            <a:r>
              <a:rPr lang="en-US" altLang="ja-JP" sz="22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ja-JP" sz="2200" dirty="0">
                <a:ea typeface="ＭＳ Ｐゴシック" panose="020B0600070205080204" pitchFamily="34" charset="-128"/>
              </a:rPr>
              <a:t>(for testing the model)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b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Important:</a:t>
            </a:r>
            <a:r>
              <a:rPr lang="en-US" altLang="ja-JP" sz="2600" dirty="0">
                <a:ea typeface="ＭＳ Ｐゴシック" panose="020B0600070205080204" pitchFamily="34" charset="-128"/>
              </a:rPr>
              <a:t> training set should not be used in testing and the test set should not be used in learning.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anose="020B0600070205080204" pitchFamily="34" charset="-128"/>
              </a:rPr>
              <a:t>Unseen test set provides a unbiased estimate of accuracy.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The test set is also called the </a:t>
            </a:r>
            <a:r>
              <a:rPr lang="en-US" altLang="ja-JP" sz="26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holdout set</a:t>
            </a:r>
            <a:r>
              <a:rPr lang="en-US" altLang="ja-JP" sz="2600" dirty="0">
                <a:ea typeface="ＭＳ Ｐゴシック" panose="020B0600070205080204" pitchFamily="34" charset="-128"/>
              </a:rPr>
              <a:t>. (the examples in the original data set </a:t>
            </a:r>
            <a:r>
              <a:rPr lang="en-US" altLang="ja-JP" sz="2600" i="1" dirty="0">
                <a:ea typeface="ＭＳ Ｐゴシック" panose="020B0600070205080204" pitchFamily="34" charset="-128"/>
              </a:rPr>
              <a:t>D</a:t>
            </a:r>
            <a:r>
              <a:rPr lang="en-US" altLang="ja-JP" sz="2600" dirty="0">
                <a:ea typeface="ＭＳ Ｐゴシック" panose="020B0600070205080204" pitchFamily="34" charset="-128"/>
              </a:rPr>
              <a:t> are all labeled with classes.)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This method is mainly used when the data set </a:t>
            </a:r>
            <a:r>
              <a:rPr lang="en-US" altLang="ja-JP" sz="2600" i="1" dirty="0">
                <a:ea typeface="ＭＳ Ｐゴシック" panose="020B0600070205080204" pitchFamily="34" charset="-128"/>
              </a:rPr>
              <a:t>D</a:t>
            </a:r>
            <a:r>
              <a:rPr lang="en-US" altLang="ja-JP" sz="2600" dirty="0">
                <a:ea typeface="ＭＳ Ｐゴシック" panose="020B0600070205080204" pitchFamily="34" charset="-128"/>
              </a:rPr>
              <a:t> is large. 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E4F45E71-3392-9FF7-8110-7372BB2B1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methods (</a:t>
            </a:r>
            <a:r>
              <a:rPr lang="en-US" altLang="en-US" dirty="0" err="1"/>
              <a:t>cont</a:t>
            </a:r>
            <a:r>
              <a:rPr lang="en-US" altLang="en-US" dirty="0"/>
              <a:t>…)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F6E8B551-D579-40FD-9DCA-B1B6D7AD3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6934" y="2175821"/>
            <a:ext cx="9866454" cy="405616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600" b="1" dirty="0">
                <a:solidFill>
                  <a:srgbClr val="FF0000"/>
                </a:solidFill>
              </a:rPr>
              <a:t>n-fold cross-validation</a:t>
            </a:r>
            <a:r>
              <a:rPr lang="en-US" altLang="en-US" sz="2600" dirty="0"/>
              <a:t>: T</a:t>
            </a:r>
            <a:r>
              <a:rPr lang="en-US" altLang="ja-JP" sz="2600" dirty="0">
                <a:ea typeface="ＭＳ Ｐゴシック" panose="020B0600070205080204" pitchFamily="34" charset="-128"/>
              </a:rPr>
              <a:t>he available data is partitioned into </a:t>
            </a:r>
            <a:r>
              <a:rPr lang="en-US" altLang="ja-JP" sz="2600" i="1" dirty="0">
                <a:ea typeface="ＭＳ Ｐゴシック" panose="020B0600070205080204" pitchFamily="34" charset="-128"/>
              </a:rPr>
              <a:t>n</a:t>
            </a:r>
            <a:r>
              <a:rPr lang="en-US" altLang="ja-JP" sz="2600" dirty="0">
                <a:ea typeface="ＭＳ Ｐゴシック" panose="020B0600070205080204" pitchFamily="34" charset="-128"/>
              </a:rPr>
              <a:t> equal-size disjoint subsets. </a:t>
            </a:r>
          </a:p>
          <a:p>
            <a:pPr eaLnBrk="1" hangingPunct="1"/>
            <a:r>
              <a:rPr lang="en-US" altLang="ja-JP" sz="2600" dirty="0">
                <a:ea typeface="ＭＳ Ｐゴシック" panose="020B0600070205080204" pitchFamily="34" charset="-128"/>
              </a:rPr>
              <a:t>Use each subset as the test set and combine the rest </a:t>
            </a:r>
            <a:r>
              <a:rPr lang="en-US" altLang="ja-JP" sz="2600" i="1" dirty="0">
                <a:ea typeface="ＭＳ Ｐゴシック" panose="020B0600070205080204" pitchFamily="34" charset="-128"/>
              </a:rPr>
              <a:t>n</a:t>
            </a:r>
            <a:r>
              <a:rPr lang="en-US" altLang="ja-JP" sz="2600" dirty="0">
                <a:ea typeface="ＭＳ Ｐゴシック" panose="020B0600070205080204" pitchFamily="34" charset="-128"/>
              </a:rPr>
              <a:t>-1 subsets as the training set to learn a classifier. </a:t>
            </a:r>
          </a:p>
          <a:p>
            <a:pPr eaLnBrk="1" hangingPunct="1"/>
            <a:r>
              <a:rPr lang="en-US" altLang="ja-JP" sz="2600" dirty="0">
                <a:ea typeface="ＭＳ Ｐゴシック" panose="020B0600070205080204" pitchFamily="34" charset="-128"/>
              </a:rPr>
              <a:t>The procedure is run </a:t>
            </a:r>
            <a:r>
              <a:rPr lang="en-US" altLang="ja-JP" sz="2600" i="1" dirty="0">
                <a:ea typeface="ＭＳ Ｐゴシック" panose="020B0600070205080204" pitchFamily="34" charset="-128"/>
              </a:rPr>
              <a:t>n</a:t>
            </a:r>
            <a:r>
              <a:rPr lang="en-US" altLang="ja-JP" sz="2600" dirty="0">
                <a:ea typeface="ＭＳ Ｐゴシック" panose="020B0600070205080204" pitchFamily="34" charset="-128"/>
              </a:rPr>
              <a:t> times, which give </a:t>
            </a:r>
            <a:r>
              <a:rPr lang="en-US" altLang="ja-JP" sz="2600" i="1" dirty="0">
                <a:ea typeface="ＭＳ Ｐゴシック" panose="020B0600070205080204" pitchFamily="34" charset="-128"/>
              </a:rPr>
              <a:t>n</a:t>
            </a:r>
            <a:r>
              <a:rPr lang="en-US" altLang="ja-JP" sz="2600" dirty="0">
                <a:ea typeface="ＭＳ Ｐゴシック" panose="020B0600070205080204" pitchFamily="34" charset="-128"/>
              </a:rPr>
              <a:t> accuracies. </a:t>
            </a:r>
          </a:p>
          <a:p>
            <a:pPr eaLnBrk="1" hangingPunct="1"/>
            <a:r>
              <a:rPr lang="en-US" altLang="ja-JP" sz="2600" dirty="0">
                <a:ea typeface="ＭＳ Ｐゴシック" panose="020B0600070205080204" pitchFamily="34" charset="-128"/>
              </a:rPr>
              <a:t>The final estimated accuracy of learning is the average of the </a:t>
            </a:r>
            <a:r>
              <a:rPr lang="en-US" altLang="ja-JP" sz="2600" i="1" dirty="0">
                <a:ea typeface="ＭＳ Ｐゴシック" panose="020B0600070205080204" pitchFamily="34" charset="-128"/>
              </a:rPr>
              <a:t>n</a:t>
            </a:r>
            <a:r>
              <a:rPr lang="en-US" altLang="ja-JP" sz="2600" dirty="0">
                <a:ea typeface="ＭＳ Ｐゴシック" panose="020B0600070205080204" pitchFamily="34" charset="-128"/>
              </a:rPr>
              <a:t> accuracies. </a:t>
            </a:r>
          </a:p>
          <a:p>
            <a:pPr eaLnBrk="1" hangingPunct="1"/>
            <a:r>
              <a:rPr lang="en-US" altLang="ja-JP" sz="2600" dirty="0">
                <a:ea typeface="ＭＳ Ｐゴシック" panose="020B0600070205080204" pitchFamily="34" charset="-128"/>
              </a:rPr>
              <a:t>10-fold and 5-fold cross-validations are commonly used. </a:t>
            </a:r>
            <a:r>
              <a:rPr lang="en-US" altLang="en-US" sz="2600" dirty="0"/>
              <a:t> </a:t>
            </a:r>
          </a:p>
          <a:p>
            <a:pPr eaLnBrk="1" hangingPunct="1"/>
            <a:r>
              <a:rPr lang="en-US" altLang="en-US" sz="2600" dirty="0"/>
              <a:t>This method is used when the available data is not large.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Machine Learning Lingo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337078"/>
              </p:ext>
            </p:extLst>
          </p:nvPr>
        </p:nvGraphicFramePr>
        <p:xfrm>
          <a:off x="1451579" y="2024442"/>
          <a:ext cx="8973312" cy="334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84">
                <a:tc>
                  <a:txBody>
                    <a:bodyPr/>
                    <a:lstStyle/>
                    <a:p>
                      <a:r>
                        <a:rPr lang="en-US" dirty="0"/>
                        <a:t>What?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  <a:r>
                        <a:rPr lang="en-US" baseline="0" dirty="0"/>
                        <a:t> 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084">
                <a:tc>
                  <a:txBody>
                    <a:bodyPr/>
                    <a:lstStyle/>
                    <a:p>
                      <a:r>
                        <a:rPr lang="en-US" dirty="0"/>
                        <a:t>What from?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Reinforcement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Self-supervised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084">
                <a:tc>
                  <a:txBody>
                    <a:bodyPr/>
                    <a:lstStyle/>
                    <a:p>
                      <a:r>
                        <a:rPr lang="en-US" dirty="0"/>
                        <a:t>What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84">
                <a:tc>
                  <a:txBody>
                    <a:bodyPr/>
                    <a:lstStyle/>
                    <a:p>
                      <a:r>
                        <a:rPr lang="en-US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084">
                <a:tc>
                  <a:txBody>
                    <a:bodyPr/>
                    <a:lstStyle/>
                    <a:p>
                      <a:r>
                        <a:rPr lang="en-US" dirty="0"/>
                        <a:t>Output?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084">
                <a:tc>
                  <a:txBody>
                    <a:bodyPr/>
                    <a:lstStyle/>
                    <a:p>
                      <a:r>
                        <a:rPr lang="en-US" dirty="0"/>
                        <a:t>Details??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Discriminative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5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6D091BC8-D4D1-4127-339B-A69E71A4F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methods (</a:t>
            </a:r>
            <a:r>
              <a:rPr lang="en-US" altLang="en-US" dirty="0" err="1"/>
              <a:t>cont</a:t>
            </a:r>
            <a:r>
              <a:rPr lang="en-US" altLang="en-US" dirty="0"/>
              <a:t>…)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803A833C-6C63-D8F0-6C75-2F5EE0E02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303966"/>
            <a:ext cx="9729537" cy="252470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Leave-one-out cross-validation</a:t>
            </a:r>
            <a:r>
              <a:rPr lang="en-US" altLang="en-US" dirty="0"/>
              <a:t>: This method is used when the data set is very small. </a:t>
            </a:r>
          </a:p>
          <a:p>
            <a:pPr eaLnBrk="1" hangingPunct="1"/>
            <a:r>
              <a:rPr lang="en-US" altLang="en-US" dirty="0"/>
              <a:t>It is a special case of cross-validation</a:t>
            </a:r>
          </a:p>
          <a:p>
            <a:pPr eaLnBrk="1" hangingPunct="1"/>
            <a:r>
              <a:rPr lang="en-US" altLang="ja-JP" dirty="0">
                <a:ea typeface="ＭＳ Ｐゴシック" panose="020B0600070205080204" pitchFamily="34" charset="-128"/>
              </a:rPr>
              <a:t>Each fold of the cross validation has only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a single test example</a:t>
            </a:r>
            <a:r>
              <a:rPr lang="en-US" altLang="ja-JP" dirty="0">
                <a:ea typeface="ＭＳ Ｐゴシック" panose="020B0600070205080204" pitchFamily="34" charset="-128"/>
              </a:rPr>
              <a:t> and all the rest of the data is used in training. </a:t>
            </a:r>
          </a:p>
          <a:p>
            <a:pPr eaLnBrk="1" hangingPunct="1"/>
            <a:r>
              <a:rPr lang="en-US" altLang="ja-JP" dirty="0">
                <a:ea typeface="ＭＳ Ｐゴシック" panose="020B0600070205080204" pitchFamily="34" charset="-128"/>
              </a:rPr>
              <a:t>If the original data has </a:t>
            </a:r>
            <a:r>
              <a:rPr lang="en-US" altLang="ja-JP" i="1" dirty="0">
                <a:ea typeface="ＭＳ Ｐゴシック" panose="020B0600070205080204" pitchFamily="34" charset="-128"/>
              </a:rPr>
              <a:t>m</a:t>
            </a:r>
            <a:r>
              <a:rPr lang="en-US" altLang="ja-JP" dirty="0">
                <a:ea typeface="ＭＳ Ｐゴシック" panose="020B0600070205080204" pitchFamily="34" charset="-128"/>
              </a:rPr>
              <a:t> examples, this is </a:t>
            </a:r>
            <a:r>
              <a:rPr lang="en-US" altLang="ja-JP" i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-fold cross-validation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21C2D61E-2702-820D-27B5-1437AF1CF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methods (</a:t>
            </a:r>
            <a:r>
              <a:rPr lang="en-US" altLang="en-US" dirty="0" err="1"/>
              <a:t>cont</a:t>
            </a:r>
            <a:r>
              <a:rPr lang="en-US" altLang="en-US" dirty="0"/>
              <a:t>…)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25984032-5B6F-26F8-F13D-04F9E3C22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8" y="2246491"/>
            <a:ext cx="9603275" cy="378042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Validation set</a:t>
            </a:r>
            <a:r>
              <a:rPr lang="en-US" altLang="en-US" sz="2600" dirty="0"/>
              <a:t>: </a:t>
            </a:r>
            <a:r>
              <a:rPr lang="en-US" altLang="ja-JP" sz="2600" dirty="0">
                <a:ea typeface="ＭＳ Ｐゴシック" panose="020B0600070205080204" pitchFamily="34" charset="-128"/>
              </a:rPr>
              <a:t>the available data is divided into three subsets,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anose="020B0600070205080204" pitchFamily="34" charset="-128"/>
              </a:rPr>
              <a:t>a training set,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anose="020B0600070205080204" pitchFamily="34" charset="-128"/>
              </a:rPr>
              <a:t>a validation set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anose="020B0600070205080204" pitchFamily="34" charset="-128"/>
              </a:rPr>
              <a:t>a test set.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A validation set is used frequently for estimating parameters in learning algorithms.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In such cases, the values that give the best accuracy on the validation set are used as the final parameter values.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Cross-validation can be used for parameter estimating as well. </a:t>
            </a:r>
            <a:endParaRPr lang="en-US" altLang="en-US" sz="2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70E0FA67-F209-C9AC-A230-3B6AA7B2C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874" y="66683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Classification measures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0F83D7DD-FC38-D102-5A47-D69DB2A90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1706" y="2079962"/>
            <a:ext cx="9673389" cy="399197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3333CC"/>
                </a:solidFill>
              </a:rPr>
              <a:t>Accuracy is only one measure (error = 1-accuracy).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Accuracy is not suitable in some applications</a:t>
            </a:r>
            <a:r>
              <a:rPr lang="en-US" altLang="en-US" sz="26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In text mining, we may only be interested in the documents of a particular topic, which are only a small portion of a big document collection.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In classification involving skewed or highly imbalanced data, e.g., network intrusion and financial fraud detections, </a:t>
            </a:r>
            <a:r>
              <a:rPr lang="en-US" altLang="ja-JP" sz="26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we are interested only in the minority class</a:t>
            </a:r>
            <a:r>
              <a:rPr lang="en-US" altLang="ja-JP" sz="2600" dirty="0">
                <a:ea typeface="ＭＳ Ｐゴシック" panose="020B0600070205080204" pitchFamily="34" charset="-128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anose="020B0600070205080204" pitchFamily="34" charset="-128"/>
              </a:rPr>
              <a:t>High accuracy does not mean any intrusion is detected.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dirty="0">
                <a:ea typeface="ＭＳ Ｐゴシック" panose="020B0600070205080204" pitchFamily="34" charset="-128"/>
              </a:rPr>
              <a:t>E.g., 1% intrusion. Achieve 99% accuracy by doing nothing.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The class of interest is commonly called the </a:t>
            </a:r>
            <a:r>
              <a:rPr lang="en-US" altLang="ja-JP" sz="2600" b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positive class</a:t>
            </a:r>
            <a:r>
              <a:rPr lang="en-US" altLang="ja-JP" sz="2600" dirty="0">
                <a:ea typeface="ＭＳ Ｐゴシック" panose="020B0600070205080204" pitchFamily="34" charset="-128"/>
              </a:rPr>
              <a:t>, and the rest </a:t>
            </a:r>
            <a:r>
              <a:rPr lang="en-US" altLang="ja-JP" sz="2600" b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negative classes</a:t>
            </a:r>
            <a:r>
              <a:rPr lang="en-US" altLang="ja-JP" sz="2600" b="1" dirty="0">
                <a:ea typeface="ＭＳ Ｐゴシック" panose="020B0600070205080204" pitchFamily="34" charset="-128"/>
              </a:rPr>
              <a:t>.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6CC3319A-0703-A4B7-1D1F-E721756AE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Precision</a:t>
            </a:r>
            <a:r>
              <a:rPr lang="en-US" altLang="en-US" dirty="0"/>
              <a:t> and </a:t>
            </a:r>
            <a:r>
              <a:rPr lang="en-US" altLang="en-US" b="1" dirty="0"/>
              <a:t>recall</a:t>
            </a:r>
            <a:r>
              <a:rPr lang="en-US" altLang="en-US" dirty="0"/>
              <a:t> measures</a:t>
            </a:r>
          </a:p>
        </p:txBody>
      </p:sp>
      <p:pic>
        <p:nvPicPr>
          <p:cNvPr id="54278" name="Picture 4">
            <a:extLst>
              <a:ext uri="{FF2B5EF4-FFF2-40B4-BE49-F238E27FC236}">
                <a16:creationId xmlns:a16="http://schemas.microsoft.com/office/drawing/2014/main" id="{92FEB3BD-9D3D-D8D0-E9C1-8DAE2529A7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75" y="3023398"/>
            <a:ext cx="6129377" cy="3095397"/>
          </a:xfrm>
          <a:noFill/>
        </p:spPr>
      </p:pic>
      <p:sp>
        <p:nvSpPr>
          <p:cNvPr id="54277" name="Rectangle 3">
            <a:extLst>
              <a:ext uri="{FF2B5EF4-FFF2-40B4-BE49-F238E27FC236}">
                <a16:creationId xmlns:a16="http://schemas.microsoft.com/office/drawing/2014/main" id="{B739853B-F539-E600-9B84-B7C1FDFB9D2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51579" y="1898090"/>
            <a:ext cx="10740421" cy="1145817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Used in information retrieval and text classification. </a:t>
            </a:r>
          </a:p>
          <a:p>
            <a:pPr eaLnBrk="1" hangingPunct="1"/>
            <a:r>
              <a:rPr lang="en-US" altLang="en-US" sz="2600" dirty="0"/>
              <a:t>We use a confusion matrix to introduce them.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D355B6DF-0A96-6B95-6D73-BECDB410F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2596" y="660120"/>
            <a:ext cx="9480873" cy="1139825"/>
          </a:xfrm>
        </p:spPr>
        <p:txBody>
          <a:bodyPr/>
          <a:lstStyle/>
          <a:p>
            <a:pPr eaLnBrk="1" hangingPunct="1"/>
            <a:r>
              <a:rPr lang="en-US" altLang="en-US" b="1" dirty="0"/>
              <a:t>Precision</a:t>
            </a:r>
            <a:r>
              <a:rPr lang="en-US" altLang="en-US" dirty="0"/>
              <a:t> and </a:t>
            </a:r>
            <a:r>
              <a:rPr lang="en-US" altLang="en-US" b="1" dirty="0"/>
              <a:t>recall</a:t>
            </a:r>
            <a:r>
              <a:rPr lang="en-US" altLang="en-US" dirty="0"/>
              <a:t> measures (</a:t>
            </a:r>
            <a:r>
              <a:rPr lang="en-US" altLang="en-US" dirty="0" err="1"/>
              <a:t>cont</a:t>
            </a:r>
            <a:r>
              <a:rPr lang="en-US" altLang="en-US" dirty="0"/>
              <a:t>…)</a:t>
            </a:r>
          </a:p>
        </p:txBody>
      </p:sp>
      <p:pic>
        <p:nvPicPr>
          <p:cNvPr id="55301" name="Picture 6">
            <a:extLst>
              <a:ext uri="{FF2B5EF4-FFF2-40B4-BE49-F238E27FC236}">
                <a16:creationId xmlns:a16="http://schemas.microsoft.com/office/drawing/2014/main" id="{07374E5F-F029-3A5F-D9EF-E94B68881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1701" y="2062163"/>
            <a:ext cx="7669213" cy="1366837"/>
          </a:xfrm>
          <a:noFill/>
        </p:spPr>
      </p:pic>
      <p:sp>
        <p:nvSpPr>
          <p:cNvPr id="55302" name="Text Box 8">
            <a:extLst>
              <a:ext uri="{FF2B5EF4-FFF2-40B4-BE49-F238E27FC236}">
                <a16:creationId xmlns:a16="http://schemas.microsoft.com/office/drawing/2014/main" id="{8BCC3A4A-2F80-E3F7-BEE8-C95A265E9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946" y="4633453"/>
            <a:ext cx="967392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ja-JP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Precision </a:t>
            </a:r>
            <a:r>
              <a:rPr lang="en-US" altLang="ja-JP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ja-JP" sz="2000" dirty="0">
                <a:ea typeface="ＭＳ Ｐゴシック" panose="020B0600070205080204" pitchFamily="34" charset="-128"/>
              </a:rPr>
              <a:t> is the number of </a:t>
            </a:r>
            <a:r>
              <a:rPr lang="en-US" altLang="ja-JP" sz="20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correctly classified positive examples</a:t>
            </a:r>
            <a:r>
              <a:rPr lang="en-US" altLang="ja-JP" sz="2000" dirty="0">
                <a:ea typeface="ＭＳ Ｐゴシック" panose="020B0600070205080204" pitchFamily="34" charset="-128"/>
              </a:rPr>
              <a:t> divided by the total number of examples that are classified as positive.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Recall </a:t>
            </a:r>
            <a:r>
              <a:rPr lang="en-US" altLang="ja-JP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ja-JP" sz="2000" dirty="0">
                <a:ea typeface="ＭＳ Ｐゴシック" panose="020B0600070205080204" pitchFamily="34" charset="-128"/>
              </a:rPr>
              <a:t> is the number of </a:t>
            </a:r>
            <a:r>
              <a:rPr lang="en-US" altLang="ja-JP" sz="20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correctly classified positive examples</a:t>
            </a:r>
            <a:r>
              <a:rPr lang="en-US" altLang="ja-JP" sz="2000" dirty="0">
                <a:ea typeface="ＭＳ Ｐゴシック" panose="020B0600070205080204" pitchFamily="34" charset="-128"/>
              </a:rPr>
              <a:t> divided by the total number of actual positive examples in the test set. </a:t>
            </a:r>
            <a:endParaRPr lang="en-US" altLang="en-US" sz="2000" dirty="0"/>
          </a:p>
        </p:txBody>
      </p:sp>
      <p:sp>
        <p:nvSpPr>
          <p:cNvPr id="55303" name="Rectangle 10">
            <a:extLst>
              <a:ext uri="{FF2B5EF4-FFF2-40B4-BE49-F238E27FC236}">
                <a16:creationId xmlns:a16="http://schemas.microsoft.com/office/drawing/2014/main" id="{F31ABB56-1494-B6B4-4A80-278C661F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66264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5304" name="Object 9">
            <a:extLst>
              <a:ext uri="{FF2B5EF4-FFF2-40B4-BE49-F238E27FC236}">
                <a16:creationId xmlns:a16="http://schemas.microsoft.com/office/drawing/2014/main" id="{A1B3B698-E1CE-CB2E-BE13-DE3EFE6AF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62300"/>
              </p:ext>
            </p:extLst>
          </p:nvPr>
        </p:nvGraphicFramePr>
        <p:xfrm>
          <a:off x="2925731" y="3414794"/>
          <a:ext cx="52562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368300" progId="Equation.3">
                  <p:embed/>
                </p:oleObj>
              </mc:Choice>
              <mc:Fallback>
                <p:oleObj name="Equation" r:id="rId3" imgW="1828800" imgH="368300" progId="Equation.3">
                  <p:embed/>
                  <p:pic>
                    <p:nvPicPr>
                      <p:cNvPr id="55304" name="Object 9">
                        <a:extLst>
                          <a:ext uri="{FF2B5EF4-FFF2-40B4-BE49-F238E27FC236}">
                            <a16:creationId xmlns:a16="http://schemas.microsoft.com/office/drawing/2014/main" id="{A1B3B698-E1CE-CB2E-BE13-DE3EFE6AF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31" y="3414794"/>
                        <a:ext cx="52562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C6551587-6C2D-378E-A913-C734EB596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example</a:t>
            </a:r>
          </a:p>
        </p:txBody>
      </p:sp>
      <p:pic>
        <p:nvPicPr>
          <p:cNvPr id="56326" name="Picture 4">
            <a:extLst>
              <a:ext uri="{FF2B5EF4-FFF2-40B4-BE49-F238E27FC236}">
                <a16:creationId xmlns:a16="http://schemas.microsoft.com/office/drawing/2014/main" id="{7248A283-2F43-D6BC-8994-1FDB0F7804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97" y="2020157"/>
            <a:ext cx="7528958" cy="1121695"/>
          </a:xfrm>
          <a:noFill/>
        </p:spPr>
      </p:pic>
      <p:sp>
        <p:nvSpPr>
          <p:cNvPr id="56325" name="Rectangle 3">
            <a:extLst>
              <a:ext uri="{FF2B5EF4-FFF2-40B4-BE49-F238E27FC236}">
                <a16:creationId xmlns:a16="http://schemas.microsoft.com/office/drawing/2014/main" id="{FE0574AB-80F1-D574-10AF-079A439DCDC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51579" y="3425502"/>
            <a:ext cx="9698503" cy="275136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ja-JP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This confusion matrix gives</a:t>
            </a:r>
            <a:r>
              <a:rPr lang="en-US" altLang="ja-JP" sz="2600" dirty="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ja-JP" sz="22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precision </a:t>
            </a:r>
            <a:r>
              <a:rPr lang="en-US" altLang="ja-JP" sz="2200" i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ja-JP" sz="22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= 100% and </a:t>
            </a:r>
          </a:p>
          <a:p>
            <a:pPr lvl="1" eaLnBrk="1" hangingPunct="1"/>
            <a:r>
              <a:rPr lang="en-US" altLang="ja-JP" sz="22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recall </a:t>
            </a:r>
            <a:r>
              <a:rPr lang="en-US" altLang="ja-JP" sz="2200" i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ja-JP" sz="22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= 1%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ja-JP" sz="2200" dirty="0">
                <a:ea typeface="ＭＳ Ｐゴシック" panose="020B0600070205080204" pitchFamily="34" charset="-128"/>
              </a:rPr>
              <a:t>	because we only classified one positive example correctly and no negative examples wrongly. </a:t>
            </a:r>
          </a:p>
          <a:p>
            <a:pPr eaLnBrk="1" hangingPunct="1"/>
            <a:r>
              <a:rPr lang="en-US" altLang="en-US" sz="2600" dirty="0">
                <a:solidFill>
                  <a:srgbClr val="3333CC"/>
                </a:solidFill>
              </a:rPr>
              <a:t>Note: </a:t>
            </a:r>
            <a:r>
              <a:rPr lang="en-US" altLang="en-US" sz="2600" dirty="0"/>
              <a:t>precision and recall only measure classification on the positive class.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>
            <a:extLst>
              <a:ext uri="{FF2B5EF4-FFF2-40B4-BE49-F238E27FC236}">
                <a16:creationId xmlns:a16="http://schemas.microsoft.com/office/drawing/2014/main" id="{02151561-7138-0BAF-21CE-D60F03947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-value (also called F</a:t>
            </a:r>
            <a:r>
              <a:rPr lang="en-US" altLang="en-US" baseline="-25000" dirty="0"/>
              <a:t>1</a:t>
            </a:r>
            <a:r>
              <a:rPr lang="en-US" altLang="en-US" dirty="0"/>
              <a:t>-score)</a:t>
            </a:r>
          </a:p>
        </p:txBody>
      </p:sp>
      <p:pic>
        <p:nvPicPr>
          <p:cNvPr id="57350" name="Picture 4">
            <a:extLst>
              <a:ext uri="{FF2B5EF4-FFF2-40B4-BE49-F238E27FC236}">
                <a16:creationId xmlns:a16="http://schemas.microsoft.com/office/drawing/2014/main" id="{14DDBB82-F5B0-6FB9-C7B0-EA94D198FD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9" y="3045064"/>
            <a:ext cx="4553338" cy="1610911"/>
          </a:xfrm>
          <a:noFill/>
        </p:spPr>
      </p:pic>
      <p:sp>
        <p:nvSpPr>
          <p:cNvPr id="57349" name="Rectangle 3">
            <a:extLst>
              <a:ext uri="{FF2B5EF4-FFF2-40B4-BE49-F238E27FC236}">
                <a16:creationId xmlns:a16="http://schemas.microsoft.com/office/drawing/2014/main" id="{782BEA97-4A39-ADBE-14D3-1DF59DCD425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76933" y="2073991"/>
            <a:ext cx="9603275" cy="39628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It is hard to compare two classifiers using two measures. F</a:t>
            </a:r>
            <a:r>
              <a:rPr lang="en-US" altLang="en-US" sz="22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200" dirty="0"/>
              <a:t> score combines precision and recall into one measure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ja-JP" sz="2200" dirty="0">
                <a:ea typeface="ＭＳ Ｐゴシック" panose="020B0600070205080204" pitchFamily="34" charset="-128"/>
              </a:rPr>
              <a:t>The harmonic mean of two numbers tends to be closer to the smaller of the two. </a:t>
            </a:r>
          </a:p>
          <a:p>
            <a:pPr eaLnBrk="1" hangingPunct="1"/>
            <a:r>
              <a:rPr lang="en-US" altLang="ja-JP" sz="2200" dirty="0">
                <a:ea typeface="ＭＳ Ｐゴシック" panose="020B0600070205080204" pitchFamily="34" charset="-128"/>
              </a:rPr>
              <a:t>For F</a:t>
            </a:r>
            <a:r>
              <a:rPr lang="en-US" altLang="ja-JP" sz="22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ja-JP" sz="2200" dirty="0">
                <a:ea typeface="ＭＳ Ｐゴシック" panose="020B0600070205080204" pitchFamily="34" charset="-128"/>
              </a:rPr>
              <a:t>-value to be large, both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p</a:t>
            </a:r>
            <a:r>
              <a:rPr lang="en-US" altLang="ja-JP" sz="2200" dirty="0">
                <a:ea typeface="ＭＳ Ｐゴシック" panose="020B0600070205080204" pitchFamily="34" charset="-128"/>
              </a:rPr>
              <a:t> and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r</a:t>
            </a:r>
            <a:r>
              <a:rPr lang="en-US" altLang="ja-JP" sz="2200" dirty="0">
                <a:ea typeface="ＭＳ Ｐゴシック" panose="020B0600070205080204" pitchFamily="34" charset="-128"/>
              </a:rPr>
              <a:t> much be large. 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790984B9-9BA5-D9A2-4038-A37D79A1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6404"/>
            <a:ext cx="9435209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Receive operating characteristics curve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BEAA70A6-4F33-F62B-D0FF-86F080A9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 is commonly called the </a:t>
            </a:r>
            <a:r>
              <a:rPr lang="en-US" altLang="en-US" dirty="0">
                <a:solidFill>
                  <a:srgbClr val="FF0000"/>
                </a:solidFill>
              </a:rPr>
              <a:t>ROC curve.</a:t>
            </a:r>
          </a:p>
          <a:p>
            <a:pPr eaLnBrk="1" hangingPunct="1"/>
            <a:r>
              <a:rPr lang="en-US" altLang="en-US" dirty="0"/>
              <a:t>It is a plot of the </a:t>
            </a:r>
            <a:r>
              <a:rPr lang="en-US" altLang="en-US" dirty="0">
                <a:solidFill>
                  <a:srgbClr val="3333CC"/>
                </a:solidFill>
              </a:rPr>
              <a:t>true positive rate (TPR) </a:t>
            </a:r>
            <a:r>
              <a:rPr lang="en-US" altLang="en-US" dirty="0"/>
              <a:t>against the </a:t>
            </a:r>
            <a:r>
              <a:rPr lang="en-US" altLang="en-US" dirty="0">
                <a:solidFill>
                  <a:srgbClr val="3333CC"/>
                </a:solidFill>
              </a:rPr>
              <a:t>false positive rate (FPR).</a:t>
            </a:r>
          </a:p>
          <a:p>
            <a:pPr eaLnBrk="1" hangingPunct="1"/>
            <a:r>
              <a:rPr lang="en-US" altLang="en-US" dirty="0">
                <a:solidFill>
                  <a:srgbClr val="3333CC"/>
                </a:solidFill>
              </a:rPr>
              <a:t>True positive rate: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3333CC"/>
                </a:solidFill>
              </a:rPr>
              <a:t>False positive rate:</a:t>
            </a:r>
          </a:p>
        </p:txBody>
      </p:sp>
      <p:pic>
        <p:nvPicPr>
          <p:cNvPr id="58374" name="Picture 2">
            <a:extLst>
              <a:ext uri="{FF2B5EF4-FFF2-40B4-BE49-F238E27FC236}">
                <a16:creationId xmlns:a16="http://schemas.microsoft.com/office/drawing/2014/main" id="{9890C52A-DEC4-232A-06F7-CDD942B0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3321051"/>
            <a:ext cx="25273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3">
            <a:extLst>
              <a:ext uri="{FF2B5EF4-FFF2-40B4-BE49-F238E27FC236}">
                <a16:creationId xmlns:a16="http://schemas.microsoft.com/office/drawing/2014/main" id="{F78967B7-0552-3126-3E9D-573FCFFBD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6" y="4905376"/>
            <a:ext cx="26765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7D585F14-DA3D-12C0-E69A-AAF9836E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Sensitivity and Specificity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DCE5473-1BC3-6BBD-7D8C-720256A2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statistics, there are two other evaluation measures:</a:t>
            </a:r>
          </a:p>
          <a:p>
            <a:pPr lvl="1" eaLnBrk="1" hangingPunct="1"/>
            <a:r>
              <a:rPr lang="en-US" altLang="en-US" dirty="0">
                <a:solidFill>
                  <a:srgbClr val="3333CC"/>
                </a:solidFill>
              </a:rPr>
              <a:t>Sensitivity</a:t>
            </a:r>
            <a:r>
              <a:rPr lang="en-US" altLang="en-US" dirty="0"/>
              <a:t>: Same as TPR</a:t>
            </a:r>
          </a:p>
          <a:p>
            <a:pPr lvl="1" eaLnBrk="1" hangingPunct="1"/>
            <a:r>
              <a:rPr lang="en-US" altLang="en-US" dirty="0">
                <a:solidFill>
                  <a:srgbClr val="3333CC"/>
                </a:solidFill>
              </a:rPr>
              <a:t>Specificity</a:t>
            </a:r>
            <a:r>
              <a:rPr lang="en-US" altLang="en-US" dirty="0"/>
              <a:t>: Also called </a:t>
            </a:r>
            <a:r>
              <a:rPr lang="en-US" altLang="en-US" dirty="0">
                <a:solidFill>
                  <a:srgbClr val="3333CC"/>
                </a:solidFill>
              </a:rPr>
              <a:t>True Negative Rate </a:t>
            </a:r>
            <a:r>
              <a:rPr lang="en-US" altLang="en-US" dirty="0"/>
              <a:t>(TNR)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Then we have</a:t>
            </a:r>
          </a:p>
        </p:txBody>
      </p:sp>
      <p:pic>
        <p:nvPicPr>
          <p:cNvPr id="59398" name="Picture 2">
            <a:extLst>
              <a:ext uri="{FF2B5EF4-FFF2-40B4-BE49-F238E27FC236}">
                <a16:creationId xmlns:a16="http://schemas.microsoft.com/office/drawing/2014/main" id="{B9181EF4-F01D-8409-5767-BAD63E7AE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3608388"/>
            <a:ext cx="2695575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4">
            <a:extLst>
              <a:ext uri="{FF2B5EF4-FFF2-40B4-BE49-F238E27FC236}">
                <a16:creationId xmlns:a16="http://schemas.microsoft.com/office/drawing/2014/main" id="{9023135A-9C46-00AA-30C4-15DB0E02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5265738"/>
            <a:ext cx="36052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FA490834-6ADE-3A17-B526-AD55792D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ROC curves</a:t>
            </a:r>
          </a:p>
        </p:txBody>
      </p:sp>
      <p:pic>
        <p:nvPicPr>
          <p:cNvPr id="60422" name="Picture 2">
            <a:extLst>
              <a:ext uri="{FF2B5EF4-FFF2-40B4-BE49-F238E27FC236}">
                <a16:creationId xmlns:a16="http://schemas.microsoft.com/office/drawing/2014/main" id="{4BC136DA-DB17-8C2D-589D-31112974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67270"/>
            <a:ext cx="8696131" cy="388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9C85894B-3C06-96A9-327A-FFBAE33E0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1705" y="685799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990000"/>
                </a:solidFill>
              </a:rPr>
              <a:t>What is classification?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70B9F6C6-E5E3-3AA0-F75B-579C3EE1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05" y="2024061"/>
            <a:ext cx="8001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A machine learning task that deals with identifying the class to which an instance belongs </a:t>
            </a:r>
          </a:p>
          <a:p>
            <a:pPr>
              <a:spcBef>
                <a:spcPct val="50000"/>
              </a:spcBef>
            </a:pPr>
            <a:endParaRPr lang="en-US" altLang="en-US" sz="2000" dirty="0"/>
          </a:p>
          <a:p>
            <a:pPr>
              <a:spcBef>
                <a:spcPct val="50000"/>
              </a:spcBef>
            </a:pPr>
            <a:r>
              <a:rPr lang="en-US" altLang="en-US" sz="2000" dirty="0"/>
              <a:t>A classifier performs classification</a:t>
            </a:r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E70293FA-EACC-4AA6-73AB-40531344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3200400" cy="2209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solidFill>
                  <a:srgbClr val="990000"/>
                </a:solidFill>
              </a:rPr>
              <a:t>Classifier</a:t>
            </a:r>
          </a:p>
        </p:txBody>
      </p:sp>
      <p:sp>
        <p:nvSpPr>
          <p:cNvPr id="7188" name="Line 20">
            <a:extLst>
              <a:ext uri="{FF2B5EF4-FFF2-40B4-BE49-F238E27FC236}">
                <a16:creationId xmlns:a16="http://schemas.microsoft.com/office/drawing/2014/main" id="{C1D0D68F-0B60-78D6-F9E1-EB4641A0F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4864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9" name="Line 21">
            <a:extLst>
              <a:ext uri="{FF2B5EF4-FFF2-40B4-BE49-F238E27FC236}">
                <a16:creationId xmlns:a16="http://schemas.microsoft.com/office/drawing/2014/main" id="{D959D7BD-3E0E-1E31-1A50-65A200845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5626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D0E6AF05-229F-9EDF-4D1E-138DDD4EA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1"/>
            <a:ext cx="2590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Test instance 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Attributes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(a1, a2,… an)</a:t>
            </a:r>
          </a:p>
        </p:txBody>
      </p:sp>
      <p:sp>
        <p:nvSpPr>
          <p:cNvPr id="7191" name="Text Box 23">
            <a:extLst>
              <a:ext uri="{FF2B5EF4-FFF2-40B4-BE49-F238E27FC236}">
                <a16:creationId xmlns:a16="http://schemas.microsoft.com/office/drawing/2014/main" id="{79C964CC-7A8C-C6D5-92A5-045856083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029201"/>
            <a:ext cx="2590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Discrete-valued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Class label</a:t>
            </a:r>
          </a:p>
        </p:txBody>
      </p:sp>
      <p:sp>
        <p:nvSpPr>
          <p:cNvPr id="7193" name="Text Box 25">
            <a:extLst>
              <a:ext uri="{FF2B5EF4-FFF2-40B4-BE49-F238E27FC236}">
                <a16:creationId xmlns:a16="http://schemas.microsoft.com/office/drawing/2014/main" id="{73AEBCD3-A83B-354C-B085-21022687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1"/>
            <a:ext cx="2590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( Age, Marital status, 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Health status, Salary )</a:t>
            </a:r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947A01E9-EF15-29E9-A86E-0CFFCEE9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638801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Issue Loan? {Yes, No}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9564E9BC-2A5E-5A6A-BF45-09F0A1791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1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( Perceptive inputs )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1FA14710-F91C-272D-B970-EE4E3E0CD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638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Steer? { Left, Straight, Right }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1711A7ED-E18C-27FE-78C4-DA107C72C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486400"/>
            <a:ext cx="2590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Category of document? {Politics, Movies, Biology}</a:t>
            </a:r>
          </a:p>
        </p:txBody>
      </p:sp>
      <p:sp>
        <p:nvSpPr>
          <p:cNvPr id="7201" name="Text Box 33">
            <a:extLst>
              <a:ext uri="{FF2B5EF4-FFF2-40B4-BE49-F238E27FC236}">
                <a16:creationId xmlns:a16="http://schemas.microsoft.com/office/drawing/2014/main" id="{75E59790-C867-99F3-A7E0-C370917F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( Textual features : Ngrams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  <p:bldP spid="7187" grpId="0" animBg="1"/>
      <p:bldP spid="7190" grpId="0"/>
      <p:bldP spid="7190" grpId="1"/>
      <p:bldP spid="7191" grpId="0"/>
      <p:bldP spid="7191" grpId="1"/>
      <p:bldP spid="7193" grpId="0"/>
      <p:bldP spid="7193" grpId="1"/>
      <p:bldP spid="7194" grpId="0"/>
      <p:bldP spid="7194" grpId="1"/>
      <p:bldP spid="7196" grpId="0"/>
      <p:bldP spid="7200" grpId="0"/>
      <p:bldP spid="72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161F0C73-B345-0A27-F100-8977084A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Area under the curve (AUC)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3418-B626-7C83-63DC-E404BF7C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054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Which classifier is better, C</a:t>
            </a:r>
            <a:r>
              <a:rPr lang="en-US" sz="2400" baseline="-25000" dirty="0"/>
              <a:t>1</a:t>
            </a:r>
            <a:r>
              <a:rPr lang="en-US" sz="2400" dirty="0"/>
              <a:t> or C</a:t>
            </a:r>
            <a:r>
              <a:rPr lang="en-US" sz="2400" baseline="-25000" dirty="0"/>
              <a:t>2</a:t>
            </a:r>
            <a:r>
              <a:rPr lang="en-US" sz="2400" dirty="0"/>
              <a:t>? </a:t>
            </a:r>
          </a:p>
          <a:p>
            <a:pPr lvl="1" eaLnBrk="1" hangingPunct="1">
              <a:defRPr/>
            </a:pPr>
            <a:r>
              <a:rPr lang="en-US" sz="2400" dirty="0"/>
              <a:t>It depends on which region you talk about.</a:t>
            </a:r>
          </a:p>
          <a:p>
            <a:pPr eaLnBrk="1" hangingPunct="1">
              <a:defRPr/>
            </a:pPr>
            <a:r>
              <a:rPr lang="en-US" sz="2400" dirty="0"/>
              <a:t>Can we have one measure?</a:t>
            </a:r>
          </a:p>
          <a:p>
            <a:pPr lvl="1" eaLnBrk="1" hangingPunct="1">
              <a:defRPr/>
            </a:pPr>
            <a:r>
              <a:rPr lang="en-US" sz="2400" dirty="0"/>
              <a:t>Yes, we compute the area under the curve (AUC)</a:t>
            </a:r>
          </a:p>
          <a:p>
            <a:pPr eaLnBrk="1" hangingPunct="1">
              <a:defRPr/>
            </a:pPr>
            <a:r>
              <a:rPr lang="en-US" sz="2400" dirty="0"/>
              <a:t>If AUC for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is greater than that of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, it is said that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is better than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. 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  <a:cs typeface="+mn-cs"/>
              </a:rPr>
              <a:t>If a classifier is perfect, its AUC value is 1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  <a:cs typeface="+mn-cs"/>
              </a:rPr>
              <a:t>If a classifier makes all random guesses, its AUC value is 0.5.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C38A9DC-1414-12F3-67B2-718B5636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Drawing an ROC curve</a:t>
            </a:r>
          </a:p>
        </p:txBody>
      </p:sp>
      <p:pic>
        <p:nvPicPr>
          <p:cNvPr id="62469" name="Picture 3">
            <a:extLst>
              <a:ext uri="{FF2B5EF4-FFF2-40B4-BE49-F238E27FC236}">
                <a16:creationId xmlns:a16="http://schemas.microsoft.com/office/drawing/2014/main" id="{0FBCA4F9-F560-7F0C-C89C-1DA51F88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39" y="1964333"/>
            <a:ext cx="6548989" cy="417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39CECD04-632E-9E9F-D36A-839FADDD9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6247" y="547169"/>
            <a:ext cx="9713166" cy="13144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4000" dirty="0"/>
              <a:t>Another evaluation method</a:t>
            </a:r>
            <a:r>
              <a:rPr lang="en-GB" altLang="en-US" sz="4400" dirty="0"/>
              <a:t>: </a:t>
            </a:r>
            <a:br>
              <a:rPr lang="en-GB" altLang="en-US" sz="4400" dirty="0"/>
            </a:br>
            <a:r>
              <a:rPr lang="en-GB" altLang="en-US" sz="4400" dirty="0"/>
              <a:t>		Scoring and ranking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A0CB4F9D-9DEB-CEEC-8005-62DD164F2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6248" y="2239411"/>
            <a:ext cx="9619858" cy="3414939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600" dirty="0">
                <a:solidFill>
                  <a:srgbClr val="FF0000"/>
                </a:solidFill>
              </a:rPr>
              <a:t>Scoring</a:t>
            </a:r>
            <a:r>
              <a:rPr lang="en-GB" altLang="en-US" sz="2600" dirty="0"/>
              <a:t> is related to classification.</a:t>
            </a:r>
          </a:p>
          <a:p>
            <a:pPr eaLnBrk="1" hangingPunct="1"/>
            <a:r>
              <a:rPr lang="en-GB" altLang="en-US" sz="2600" dirty="0"/>
              <a:t>We are interested in a single class (</a:t>
            </a:r>
            <a:r>
              <a:rPr lang="en-GB" altLang="en-US" sz="2600" dirty="0">
                <a:solidFill>
                  <a:srgbClr val="FF0000"/>
                </a:solidFill>
              </a:rPr>
              <a:t>positive class</a:t>
            </a:r>
            <a:r>
              <a:rPr lang="en-GB" altLang="en-US" sz="2600" dirty="0"/>
              <a:t>), e.g., buyers class in a marketing database. </a:t>
            </a:r>
          </a:p>
          <a:p>
            <a:pPr eaLnBrk="1" hangingPunct="1"/>
            <a:r>
              <a:rPr lang="en-GB" altLang="en-US" sz="2600" dirty="0"/>
              <a:t>Instead of assigning each test instance a definite class, scoring assigns a probability estimate (PE) to indicate the likelihood that the example belongs to the positive class.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D6540CD2-FDDE-3687-C81F-32F5DABD2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Ranking and lift analysis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198725BA-82E6-DD43-6F70-8C25084C4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1853754"/>
            <a:ext cx="9670511" cy="437210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/>
              <a:t>After each example is given a PE score, we can rank all examples according to their PEs. </a:t>
            </a:r>
          </a:p>
          <a:p>
            <a:pPr eaLnBrk="1" hangingPunct="1"/>
            <a:r>
              <a:rPr lang="en-GB" altLang="en-US" sz="2400" dirty="0"/>
              <a:t>We then divide the data into n (say 10) bins. A lift curve can be drawn according how many positive examples are in each bin. This is called </a:t>
            </a:r>
            <a:r>
              <a:rPr lang="en-GB" altLang="en-US" sz="2400" dirty="0">
                <a:solidFill>
                  <a:srgbClr val="FF0000"/>
                </a:solidFill>
              </a:rPr>
              <a:t>lift analysis</a:t>
            </a:r>
            <a:r>
              <a:rPr lang="en-GB" altLang="en-US" sz="2400" dirty="0"/>
              <a:t>. </a:t>
            </a:r>
          </a:p>
          <a:p>
            <a:pPr eaLnBrk="1" hangingPunct="1"/>
            <a:r>
              <a:rPr lang="en-GB" altLang="en-US" sz="2400" dirty="0"/>
              <a:t>Classification systems can be used for scoring. Need to produce a probability estimate. </a:t>
            </a:r>
          </a:p>
          <a:p>
            <a:pPr marL="742950" lvl="1" indent="-285750"/>
            <a:r>
              <a:rPr lang="en-GB" altLang="en-US" sz="2400" dirty="0"/>
              <a:t>E.g., in decision trees, we can use the confidence value at each leaf node as the score.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AECAE913-BDF9-B80D-49AD-3A9871E10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example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A09206F6-2B6D-4302-2332-8C5CA5397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209699"/>
            <a:ext cx="9603275" cy="35794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 want to send promotion materials to potential customers to sell a watch.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Each package cost $0.50 to send (material and postage).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If a watch is sold, we make $5 profit.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Suppose we have a large amount of past data for building a predictive/classification model. We also have a large list of potential customers.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How many packages should we send and who should we send to?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C1702642-D01D-C603-5A53-2F8D1B761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example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BD3374AE-A7B8-E222-A32A-903458921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074052"/>
            <a:ext cx="9603275" cy="415879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Assume that the test set has 10000 instances. Out of this, 500 are positive cases.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After the classifier is built, we score each test instance. We then rank the test set, and divide the ranked test set into 10 bins.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Each bin has 1000 test instances.</a:t>
            </a:r>
            <a:r>
              <a:rPr lang="en-US" altLang="en-US" sz="2400" dirty="0">
                <a:solidFill>
                  <a:srgbClr val="3333CC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3333CC"/>
                </a:solidFill>
              </a:rPr>
              <a:t>Bin 1 has 210 actual positive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3333CC"/>
                </a:solidFill>
              </a:rPr>
              <a:t>Bin 2 has 120 actual positive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3333CC"/>
                </a:solidFill>
              </a:rPr>
              <a:t>Bin 3 has 60 actual positive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3333CC"/>
                </a:solidFill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3333CC"/>
                </a:solidFill>
              </a:rPr>
              <a:t>Bin 10 has 5 actual positive instances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7D4A1794-4AED-957A-D2AB-5AFE6DE42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Lift curve</a:t>
            </a:r>
          </a:p>
        </p:txBody>
      </p:sp>
      <p:grpSp>
        <p:nvGrpSpPr>
          <p:cNvPr id="67589" name="Group 3">
            <a:extLst>
              <a:ext uri="{FF2B5EF4-FFF2-40B4-BE49-F238E27FC236}">
                <a16:creationId xmlns:a16="http://schemas.microsoft.com/office/drawing/2014/main" id="{F71D3286-C54A-1E3B-C501-A76451108CD2}"/>
              </a:ext>
            </a:extLst>
          </p:cNvPr>
          <p:cNvGrpSpPr>
            <a:grpSpLocks/>
          </p:cNvGrpSpPr>
          <p:nvPr/>
        </p:nvGrpSpPr>
        <p:grpSpPr bwMode="auto">
          <a:xfrm>
            <a:off x="2724538" y="2395377"/>
            <a:ext cx="7389846" cy="3678398"/>
            <a:chOff x="2338" y="9990"/>
            <a:chExt cx="8300" cy="5160"/>
          </a:xfrm>
        </p:grpSpPr>
        <p:pic>
          <p:nvPicPr>
            <p:cNvPr id="67591" name="Picture 4">
              <a:extLst>
                <a:ext uri="{FF2B5EF4-FFF2-40B4-BE49-F238E27FC236}">
                  <a16:creationId xmlns:a16="http://schemas.microsoft.com/office/drawing/2014/main" id="{B05DA584-4A68-E57D-037E-017E94DB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" y="9990"/>
              <a:ext cx="8300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2" name="Picture 5">
              <a:extLst>
                <a:ext uri="{FF2B5EF4-FFF2-40B4-BE49-F238E27FC236}">
                  <a16:creationId xmlns:a16="http://schemas.microsoft.com/office/drawing/2014/main" id="{12BD675B-A528-5904-01EA-6FF6DB8E0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" y="10844"/>
              <a:ext cx="7861" cy="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590" name="Text Box 6">
            <a:extLst>
              <a:ext uri="{FF2B5EF4-FFF2-40B4-BE49-F238E27FC236}">
                <a16:creationId xmlns:a16="http://schemas.microsoft.com/office/drawing/2014/main" id="{767F9F38-9AD9-1A78-83D8-BCD7F7291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925" y="1893733"/>
            <a:ext cx="809705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Bin    1	        2        3        4       5        6       7        8         9       10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1ADCA281-9E35-6D25-B81D-AB86DD9DD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678F7DB1-FFC3-95C8-5A8B-1E523BDDE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71801"/>
            <a:ext cx="746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Eager Learners</a:t>
            </a:r>
          </a:p>
        </p:txBody>
      </p:sp>
    </p:spTree>
    <p:extLst>
      <p:ext uri="{BB962C8B-B14F-4D97-AF65-F5344CB8AC3E}">
        <p14:creationId xmlns:p14="http://schemas.microsoft.com/office/powerpoint/2010/main" val="13969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1251-B7AD-F642-AE4E-7B2882A9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9DC0-3399-7F43-984C-F5189F74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083784" cy="3450613"/>
          </a:xfrm>
        </p:spPr>
        <p:txBody>
          <a:bodyPr/>
          <a:lstStyle/>
          <a:p>
            <a:r>
              <a:rPr lang="en-US" dirty="0"/>
              <a:t>Classification puts records into groups. </a:t>
            </a:r>
          </a:p>
          <a:p>
            <a:r>
              <a:rPr lang="en-US" dirty="0"/>
              <a:t>We examined logistic regression through the logit function. </a:t>
            </a:r>
          </a:p>
          <a:p>
            <a:r>
              <a:rPr lang="en-US" dirty="0"/>
              <a:t>The model doesn’t directly predict the label, it predicts the probability of that label, then translates that to an output.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1ED20-57E9-B7FC-ED98-E8BD6F8BC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63" y="3055730"/>
            <a:ext cx="4572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1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1ADCA281-9E35-6D25-B81D-AB86DD9DD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678F7DB1-FFC3-95C8-5A8B-1E523BDDE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71801"/>
            <a:ext cx="746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Lazy learners</a:t>
            </a:r>
          </a:p>
        </p:txBody>
      </p:sp>
    </p:spTree>
    <p:extLst>
      <p:ext uri="{BB962C8B-B14F-4D97-AF65-F5344CB8AC3E}">
        <p14:creationId xmlns:p14="http://schemas.microsoft.com/office/powerpoint/2010/main" val="68645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502128-4448-66EE-A0A6-C5BA2D3D2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747" y="718712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990000"/>
                </a:solidFill>
              </a:rPr>
              <a:t>Classification learning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0AF92197-D348-34CE-B332-5BE4FB14F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743200"/>
            <a:ext cx="2286000" cy="1828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Training </a:t>
            </a:r>
          </a:p>
          <a:p>
            <a:pPr algn="ctr"/>
            <a:r>
              <a:rPr lang="en-US" altLang="en-US" sz="3600"/>
              <a:t>phase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693254B2-D482-C8EC-1420-6A5BB154E050}"/>
              </a:ext>
            </a:extLst>
          </p:cNvPr>
          <p:cNvSpPr>
            <a:spLocks noChangeArrowheads="1"/>
          </p:cNvSpPr>
          <p:nvPr/>
        </p:nvSpPr>
        <p:spPr bwMode="auto">
          <a:xfrm rot="13478258">
            <a:off x="4876800" y="3276600"/>
            <a:ext cx="685800" cy="68580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7F626019-BEAD-D83A-DF4C-B64B5504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743200"/>
            <a:ext cx="2286000" cy="1828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/>
              <a:t>Testing </a:t>
            </a:r>
          </a:p>
          <a:p>
            <a:pPr algn="ctr"/>
            <a:r>
              <a:rPr lang="en-US" altLang="en-US" sz="3600"/>
              <a:t>phase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B917B08A-84D2-79CD-EDDB-2902EE474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724401"/>
            <a:ext cx="4114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Learning the classifier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from the available data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‘Training set’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(Labeled)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1CF2892D-2877-1EF9-FE39-AA559ADE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24401"/>
            <a:ext cx="4114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Testing how well the classifier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performs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‘Testing set’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/>
      <p:bldP spid="9233" grpId="0" animBg="1"/>
      <p:bldP spid="9234" grpId="0" animBg="1"/>
      <p:bldP spid="9236" grpId="0"/>
      <p:bldP spid="92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7C903DB-2679-3493-E33A-5357C4288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rgbClr val="990000"/>
                </a:solidFill>
              </a:rPr>
              <a:t>Lazy learners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ED4E8837-5BE1-FC6E-1D25-4184FE09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1"/>
            <a:ext cx="80010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‘</a:t>
            </a:r>
            <a:r>
              <a:rPr lang="en-US" altLang="en-US" sz="2000" b="1">
                <a:solidFill>
                  <a:srgbClr val="990000"/>
                </a:solidFill>
              </a:rPr>
              <a:t>Lazy</a:t>
            </a:r>
            <a:r>
              <a:rPr lang="en-US" altLang="en-US" sz="2000"/>
              <a:t>’: Do not create a model of the training instances in advance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When an instance arrives for testing, runs the algorithm to get the class prediction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Example, K – nearest neighbour classifier 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(K – NN classifier)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990000"/>
                </a:solidFill>
              </a:rPr>
              <a:t>“One is known by the company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990000"/>
                </a:solidFill>
              </a:rPr>
              <a:t>one keeps” </a:t>
            </a:r>
          </a:p>
        </p:txBody>
      </p:sp>
    </p:spTree>
    <p:extLst>
      <p:ext uri="{BB962C8B-B14F-4D97-AF65-F5344CB8AC3E}">
        <p14:creationId xmlns:p14="http://schemas.microsoft.com/office/powerpoint/2010/main" val="7606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6A3DB-8074-93E8-D898-70B6187ED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rgbClr val="990000"/>
                </a:solidFill>
              </a:rPr>
              <a:t>K-NN classifier schematic</a:t>
            </a: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F7669FB7-8C7E-99AF-5299-48B721DB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1"/>
            <a:ext cx="80010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For a test instance, 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US" altLang="en-US" sz="2000"/>
              <a:t>Calculate distances from training pts.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US" altLang="en-US" sz="2000"/>
              <a:t>Find K-nearest neighbours (say, K = 3)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US" altLang="en-US" sz="2000"/>
              <a:t>Assign class label based on majority</a:t>
            </a:r>
          </a:p>
        </p:txBody>
      </p:sp>
      <p:sp>
        <p:nvSpPr>
          <p:cNvPr id="16394" name="Oval 12">
            <a:extLst>
              <a:ext uri="{FF2B5EF4-FFF2-40B4-BE49-F238E27FC236}">
                <a16:creationId xmlns:a16="http://schemas.microsoft.com/office/drawing/2014/main" id="{BD45C257-0CF5-AB67-FDBB-B62FCF016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196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Oval 13">
            <a:extLst>
              <a:ext uri="{FF2B5EF4-FFF2-40B4-BE49-F238E27FC236}">
                <a16:creationId xmlns:a16="http://schemas.microsoft.com/office/drawing/2014/main" id="{A66B8EE8-3FC8-8DCD-9FC8-2FCA15EDA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410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6" name="Oval 14">
            <a:extLst>
              <a:ext uri="{FF2B5EF4-FFF2-40B4-BE49-F238E27FC236}">
                <a16:creationId xmlns:a16="http://schemas.microsoft.com/office/drawing/2014/main" id="{FE072763-83F6-5A78-954C-31ED6D12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7" name="Oval 15">
            <a:extLst>
              <a:ext uri="{FF2B5EF4-FFF2-40B4-BE49-F238E27FC236}">
                <a16:creationId xmlns:a16="http://schemas.microsoft.com/office/drawing/2014/main" id="{C37E686F-24F5-7CE1-A083-E82AD526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958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8" name="Oval 16">
            <a:extLst>
              <a:ext uri="{FF2B5EF4-FFF2-40B4-BE49-F238E27FC236}">
                <a16:creationId xmlns:a16="http://schemas.microsoft.com/office/drawing/2014/main" id="{7B044AF2-BFF0-4363-75F9-D6BB2FD3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768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9" name="Oval 17">
            <a:extLst>
              <a:ext uri="{FF2B5EF4-FFF2-40B4-BE49-F238E27FC236}">
                <a16:creationId xmlns:a16="http://schemas.microsoft.com/office/drawing/2014/main" id="{C92D7CD3-4910-F336-20A3-D9A579187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006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0" name="Oval 18">
            <a:extLst>
              <a:ext uri="{FF2B5EF4-FFF2-40B4-BE49-F238E27FC236}">
                <a16:creationId xmlns:a16="http://schemas.microsoft.com/office/drawing/2014/main" id="{F8A24B27-42F0-E025-3A14-67FCE68E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10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1" name="Oval 19">
            <a:extLst>
              <a:ext uri="{FF2B5EF4-FFF2-40B4-BE49-F238E27FC236}">
                <a16:creationId xmlns:a16="http://schemas.microsoft.com/office/drawing/2014/main" id="{BCC9D298-DBBE-6112-EA7B-74DDC3E5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2" name="Oval 20">
            <a:extLst>
              <a:ext uri="{FF2B5EF4-FFF2-40B4-BE49-F238E27FC236}">
                <a16:creationId xmlns:a16="http://schemas.microsoft.com/office/drawing/2014/main" id="{57876F9C-F12A-C360-682A-4356D338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228600" cy="2286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3" name="Oval 21">
            <a:extLst>
              <a:ext uri="{FF2B5EF4-FFF2-40B4-BE49-F238E27FC236}">
                <a16:creationId xmlns:a16="http://schemas.microsoft.com/office/drawing/2014/main" id="{97638D83-F217-CBA2-3422-2F929BD3B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581400"/>
            <a:ext cx="228600" cy="2286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4" name="Oval 22">
            <a:extLst>
              <a:ext uri="{FF2B5EF4-FFF2-40B4-BE49-F238E27FC236}">
                <a16:creationId xmlns:a16="http://schemas.microsoft.com/office/drawing/2014/main" id="{A9B646D0-9D35-A11F-59BA-912B289D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200400"/>
            <a:ext cx="228600" cy="2286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5" name="Oval 23">
            <a:extLst>
              <a:ext uri="{FF2B5EF4-FFF2-40B4-BE49-F238E27FC236}">
                <a16:creationId xmlns:a16="http://schemas.microsoft.com/office/drawing/2014/main" id="{13D941C5-4169-698E-7FC9-AC54665D6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228600" cy="2286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6" name="Oval 24">
            <a:extLst>
              <a:ext uri="{FF2B5EF4-FFF2-40B4-BE49-F238E27FC236}">
                <a16:creationId xmlns:a16="http://schemas.microsoft.com/office/drawing/2014/main" id="{DAF8E660-34D2-EBEB-050C-A2AA170BF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971800"/>
            <a:ext cx="228600" cy="2286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7" name="Oval 25">
            <a:extLst>
              <a:ext uri="{FF2B5EF4-FFF2-40B4-BE49-F238E27FC236}">
                <a16:creationId xmlns:a16="http://schemas.microsoft.com/office/drawing/2014/main" id="{13576FB0-788E-6F4B-1521-01A6A8A0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71800"/>
            <a:ext cx="228600" cy="2286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8" name="Oval 26">
            <a:extLst>
              <a:ext uri="{FF2B5EF4-FFF2-40B4-BE49-F238E27FC236}">
                <a16:creationId xmlns:a16="http://schemas.microsoft.com/office/drawing/2014/main" id="{7D14E1C0-E863-BF9D-F203-DDD3C462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581400"/>
            <a:ext cx="228600" cy="2286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9" name="Oval 27">
            <a:extLst>
              <a:ext uri="{FF2B5EF4-FFF2-40B4-BE49-F238E27FC236}">
                <a16:creationId xmlns:a16="http://schemas.microsoft.com/office/drawing/2014/main" id="{69E0CE97-AC67-A284-46C5-D5A38928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057400"/>
            <a:ext cx="228600" cy="2286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0" name="Oval 28">
            <a:extLst>
              <a:ext uri="{FF2B5EF4-FFF2-40B4-BE49-F238E27FC236}">
                <a16:creationId xmlns:a16="http://schemas.microsoft.com/office/drawing/2014/main" id="{F80BE125-0D97-0A83-0C00-7C598AEA7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68AAD697-A7BE-F918-BC45-6970254F71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4014788"/>
            <a:ext cx="3048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44" name="Line 32">
            <a:extLst>
              <a:ext uri="{FF2B5EF4-FFF2-40B4-BE49-F238E27FC236}">
                <a16:creationId xmlns:a16="http://schemas.microsoft.com/office/drawing/2014/main" id="{ADBB992E-44A5-FAA9-1E83-019F3CA735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45" name="Line 33">
            <a:extLst>
              <a:ext uri="{FF2B5EF4-FFF2-40B4-BE49-F238E27FC236}">
                <a16:creationId xmlns:a16="http://schemas.microsoft.com/office/drawing/2014/main" id="{FB4A5976-3CC6-2960-404F-6479AA6CE0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267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46" name="Line 34">
            <a:extLst>
              <a:ext uri="{FF2B5EF4-FFF2-40B4-BE49-F238E27FC236}">
                <a16:creationId xmlns:a16="http://schemas.microsoft.com/office/drawing/2014/main" id="{3BDCA6B0-2135-E41D-190B-058E2CE1C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27432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id="{24D96BD1-0BEA-F81E-EB18-145267C5A8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3434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48" name="Line 36">
            <a:extLst>
              <a:ext uri="{FF2B5EF4-FFF2-40B4-BE49-F238E27FC236}">
                <a16:creationId xmlns:a16="http://schemas.microsoft.com/office/drawing/2014/main" id="{4CA5D426-3499-462B-57E6-165AE9CC1A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343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49" name="Oval 37">
            <a:extLst>
              <a:ext uri="{FF2B5EF4-FFF2-40B4-BE49-F238E27FC236}">
                <a16:creationId xmlns:a16="http://schemas.microsoft.com/office/drawing/2014/main" id="{D9161992-166A-2516-C82C-9A9DF8FC6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00600"/>
            <a:ext cx="228600" cy="2286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0" name="Oval 38">
            <a:extLst>
              <a:ext uri="{FF2B5EF4-FFF2-40B4-BE49-F238E27FC236}">
                <a16:creationId xmlns:a16="http://schemas.microsoft.com/office/drawing/2014/main" id="{1646B2A1-BC38-8E95-0151-9FFFEF2A7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1" name="Oval 39">
            <a:extLst>
              <a:ext uri="{FF2B5EF4-FFF2-40B4-BE49-F238E27FC236}">
                <a16:creationId xmlns:a16="http://schemas.microsoft.com/office/drawing/2014/main" id="{D0B427FA-45E9-A9FD-E616-90668AED1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581400"/>
            <a:ext cx="228600" cy="228600"/>
          </a:xfrm>
          <a:prstGeom prst="ellipse">
            <a:avLst/>
          </a:prstGeom>
          <a:solidFill>
            <a:srgbClr val="0080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2" name="Oval 40">
            <a:extLst>
              <a:ext uri="{FF2B5EF4-FFF2-40B4-BE49-F238E27FC236}">
                <a16:creationId xmlns:a16="http://schemas.microsoft.com/office/drawing/2014/main" id="{D3D43A0D-706D-3EA3-0D52-72E7BF0D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3354" name="Picture 42">
            <a:extLst>
              <a:ext uri="{FF2B5EF4-FFF2-40B4-BE49-F238E27FC236}">
                <a16:creationId xmlns:a16="http://schemas.microsoft.com/office/drawing/2014/main" id="{D30BCF99-33DB-A230-8066-61D6B169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4419601"/>
            <a:ext cx="3000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  <p:bldP spid="13349" grpId="0" animBg="1"/>
      <p:bldP spid="13350" grpId="0" animBg="1"/>
      <p:bldP spid="13351" grpId="0" animBg="1"/>
      <p:bldP spid="133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2" descr="Stationery">
            <a:extLst>
              <a:ext uri="{FF2B5EF4-FFF2-40B4-BE49-F238E27FC236}">
                <a16:creationId xmlns:a16="http://schemas.microsoft.com/office/drawing/2014/main" id="{5B545B93-3A9C-F8FC-4B7C-BBC18FF2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7315200" cy="4038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How good is it?</a:t>
            </a:r>
          </a:p>
          <a:p>
            <a:endParaRPr lang="en-US" altLang="en-US" sz="2000"/>
          </a:p>
          <a:p>
            <a:endParaRPr lang="en-US" altLang="en-US" sz="2000"/>
          </a:p>
          <a:p>
            <a:pPr>
              <a:buFontTx/>
              <a:buChar char="•"/>
            </a:pPr>
            <a:r>
              <a:rPr lang="en-US" altLang="en-US" sz="2000"/>
              <a:t>Susceptible to noisy values </a:t>
            </a:r>
          </a:p>
          <a:p>
            <a:pPr>
              <a:buFontTx/>
              <a:buChar char="•"/>
            </a:pPr>
            <a:endParaRPr lang="en-US" altLang="en-US" sz="2000"/>
          </a:p>
          <a:p>
            <a:pPr>
              <a:buFontTx/>
              <a:buChar char="•"/>
            </a:pPr>
            <a:r>
              <a:rPr lang="en-US" altLang="en-US" sz="2000"/>
              <a:t>Slow because of distance calculation</a:t>
            </a:r>
          </a:p>
          <a:p>
            <a:pPr lvl="1"/>
            <a:r>
              <a:rPr lang="en-US" altLang="en-US" sz="2000"/>
              <a:t>Alternate approaches:</a:t>
            </a:r>
          </a:p>
          <a:p>
            <a:pPr lvl="1">
              <a:buFontTx/>
              <a:buChar char="•"/>
            </a:pPr>
            <a:r>
              <a:rPr lang="en-US" altLang="en-US" sz="2000"/>
              <a:t>Distances to representative points only</a:t>
            </a:r>
          </a:p>
          <a:p>
            <a:pPr lvl="1">
              <a:buFontTx/>
              <a:buChar char="•"/>
            </a:pPr>
            <a:r>
              <a:rPr lang="en-US" altLang="en-US" sz="2000"/>
              <a:t>Partial distance</a:t>
            </a:r>
          </a:p>
          <a:p>
            <a:pPr lvl="1">
              <a:buFontTx/>
              <a:buChar char="•"/>
            </a:pPr>
            <a:endParaRPr lang="en-US" altLang="en-US" sz="2000"/>
          </a:p>
        </p:txBody>
      </p:sp>
      <p:sp>
        <p:nvSpPr>
          <p:cNvPr id="15401" name="Rectangle 41" descr="Stationery">
            <a:extLst>
              <a:ext uri="{FF2B5EF4-FFF2-40B4-BE49-F238E27FC236}">
                <a16:creationId xmlns:a16="http://schemas.microsoft.com/office/drawing/2014/main" id="{44548460-5EAE-5041-AC03-873DF824B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09800"/>
            <a:ext cx="7315200" cy="4038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Any other modifications?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Alternatives:</a:t>
            </a:r>
          </a:p>
          <a:p>
            <a:pPr>
              <a:buFontTx/>
              <a:buAutoNum type="arabicPeriod"/>
            </a:pPr>
            <a:r>
              <a:rPr lang="en-US" altLang="en-US" sz="2000"/>
              <a:t>Weighted attributes to decide final label</a:t>
            </a:r>
          </a:p>
          <a:p>
            <a:pPr>
              <a:buFontTx/>
              <a:buAutoNum type="arabicPeriod"/>
            </a:pPr>
            <a:r>
              <a:rPr lang="en-US" altLang="en-US" sz="2000"/>
              <a:t>Assign distance to missing values as &lt;max&gt;</a:t>
            </a:r>
          </a:p>
          <a:p>
            <a:pPr>
              <a:buFontTx/>
              <a:buAutoNum type="arabicPeriod"/>
            </a:pPr>
            <a:r>
              <a:rPr lang="en-US" altLang="en-US" sz="2000"/>
              <a:t>K=1 returns class label of nearest neighbour</a:t>
            </a:r>
          </a:p>
          <a:p>
            <a:pPr>
              <a:buFontTx/>
              <a:buAutoNum type="arabicPeriod"/>
            </a:pPr>
            <a:endParaRPr lang="en-US" altLang="en-US" sz="2000"/>
          </a:p>
        </p:txBody>
      </p:sp>
      <p:sp>
        <p:nvSpPr>
          <p:cNvPr id="15400" name="Rectangle 40" descr="Stationery">
            <a:extLst>
              <a:ext uri="{FF2B5EF4-FFF2-40B4-BE49-F238E27FC236}">
                <a16:creationId xmlns:a16="http://schemas.microsoft.com/office/drawing/2014/main" id="{5CEF41AF-84F5-EF87-E0D7-0F4CCC692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86000"/>
            <a:ext cx="7315200" cy="4038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How to determine value of K?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Alternatives:</a:t>
            </a:r>
          </a:p>
          <a:p>
            <a:pPr>
              <a:buFontTx/>
              <a:buAutoNum type="arabicPeriod"/>
            </a:pPr>
            <a:r>
              <a:rPr lang="en-US" altLang="en-US" sz="2000"/>
              <a:t>Determine K experimentally. The K that gives minimum</a:t>
            </a:r>
          </a:p>
          <a:p>
            <a:r>
              <a:rPr lang="en-US" altLang="en-US" sz="2000"/>
              <a:t>     error is selected.</a:t>
            </a: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45800954-B681-7438-1F39-A7210D430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rgbClr val="990000"/>
                </a:solidFill>
              </a:rPr>
              <a:t>K-NN classifier Issues</a:t>
            </a:r>
          </a:p>
        </p:txBody>
      </p:sp>
      <p:sp>
        <p:nvSpPr>
          <p:cNvPr id="15399" name="Rectangle 39" descr="Stationery">
            <a:extLst>
              <a:ext uri="{FF2B5EF4-FFF2-40B4-BE49-F238E27FC236}">
                <a16:creationId xmlns:a16="http://schemas.microsoft.com/office/drawing/2014/main" id="{122063C4-EF5F-937E-651E-8FB0C3ED0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362200"/>
            <a:ext cx="7315200" cy="4038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How to make real-valued prediction?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Alternative:</a:t>
            </a:r>
          </a:p>
          <a:p>
            <a:pPr>
              <a:buFontTx/>
              <a:buAutoNum type="arabicPeriod"/>
            </a:pPr>
            <a:r>
              <a:rPr lang="en-US" altLang="en-US" sz="2000"/>
              <a:t>Average the values returned by K-nearest neighbours</a:t>
            </a:r>
          </a:p>
        </p:txBody>
      </p:sp>
      <p:sp>
        <p:nvSpPr>
          <p:cNvPr id="15398" name="Rectangle 38" descr="Stationery">
            <a:extLst>
              <a:ext uri="{FF2B5EF4-FFF2-40B4-BE49-F238E27FC236}">
                <a16:creationId xmlns:a16="http://schemas.microsoft.com/office/drawing/2014/main" id="{8BE92D22-52EA-74CB-81C5-8FD9EE59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7315200" cy="4038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How to determine distances between values of categorical </a:t>
            </a:r>
          </a:p>
          <a:p>
            <a:r>
              <a:rPr lang="en-US" altLang="en-US" sz="2000" b="1"/>
              <a:t>attributes?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Alternatives:</a:t>
            </a:r>
          </a:p>
          <a:p>
            <a:pPr>
              <a:buFontTx/>
              <a:buAutoNum type="arabicPeriod"/>
            </a:pPr>
            <a:r>
              <a:rPr lang="en-US" altLang="en-US" sz="2000"/>
              <a:t>Boolean distance (1 if same, 0 if different)</a:t>
            </a:r>
          </a:p>
          <a:p>
            <a:endParaRPr lang="en-US" altLang="en-US" sz="2000"/>
          </a:p>
          <a:p>
            <a:pPr>
              <a:buFontTx/>
              <a:buAutoNum type="arabicPeriod" startAt="2"/>
            </a:pPr>
            <a:r>
              <a:rPr lang="en-US" altLang="en-US" sz="2000"/>
              <a:t>Differential grading (e.g. weather – ‘drizzling’ and ‘rainy’ are </a:t>
            </a:r>
          </a:p>
          <a:p>
            <a:r>
              <a:rPr lang="en-US" altLang="en-US" sz="2000"/>
              <a:t>closer than ‘rainy’ and ‘sunny’ )</a:t>
            </a:r>
          </a:p>
        </p:txBody>
      </p:sp>
    </p:spTree>
    <p:extLst>
      <p:ext uri="{BB962C8B-B14F-4D97-AF65-F5344CB8AC3E}">
        <p14:creationId xmlns:p14="http://schemas.microsoft.com/office/powerpoint/2010/main" val="13045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decel="100000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decel="100000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" grpId="0" animBg="1"/>
      <p:bldP spid="15400" grpId="0" animBg="1"/>
      <p:bldP spid="15399" grpId="0" animBg="1"/>
      <p:bldP spid="1539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7C1B-CC01-96B4-7300-9C4F659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A2B0-FC6E-40F1-9E35-6BF09B86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1853754"/>
            <a:ext cx="1070886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classifying models produce a class as their label – usually 1 or 0. </a:t>
            </a:r>
          </a:p>
          <a:p>
            <a:r>
              <a:rPr lang="en-US" dirty="0"/>
              <a:t>The internal calculations produce a probability:</a:t>
            </a:r>
          </a:p>
          <a:p>
            <a:pPr lvl="1"/>
            <a:r>
              <a:rPr lang="en-US" dirty="0"/>
              <a:t>The probability of a 1 occurring. </a:t>
            </a:r>
          </a:p>
          <a:p>
            <a:r>
              <a:rPr lang="en-US" dirty="0"/>
              <a:t>The “closeness” of our predicted probability to the true value is our loss. </a:t>
            </a:r>
          </a:p>
          <a:p>
            <a:r>
              <a:rPr lang="en-US" dirty="0"/>
              <a:t>Just like in a linear regression, we:</a:t>
            </a:r>
          </a:p>
          <a:p>
            <a:pPr lvl="1"/>
            <a:r>
              <a:rPr lang="en-US" dirty="0"/>
              <a:t>Set the weights (still the slope and intercept, but the logit arranged ones)</a:t>
            </a:r>
          </a:p>
          <a:p>
            <a:pPr lvl="1"/>
            <a:r>
              <a:rPr lang="en-US" dirty="0"/>
              <a:t>Observe the cost of the model. </a:t>
            </a:r>
          </a:p>
          <a:p>
            <a:pPr lvl="1"/>
            <a:r>
              <a:rPr lang="en-US" dirty="0"/>
              <a:t>Use gradient calculations to “attribute” the cost (error) to the weights. </a:t>
            </a:r>
          </a:p>
          <a:p>
            <a:pPr lvl="1"/>
            <a:r>
              <a:rPr lang="en-US" dirty="0"/>
              <a:t>Update the weights to move “downwards” on the cost curve. </a:t>
            </a:r>
          </a:p>
          <a:p>
            <a:pPr lvl="1"/>
            <a:r>
              <a:rPr lang="en-US" dirty="0"/>
              <a:t>Repeat until stopped or optimal.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E98135-5DB9-2B57-91ED-D1DC75DC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3247206"/>
            <a:ext cx="37973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3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24AB-C6D6-4EE9-5581-C89E79FB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907C-B6E6-97F9-CA69-9FAB5117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1853754"/>
            <a:ext cx="6162261" cy="4199727"/>
          </a:xfrm>
        </p:spPr>
        <p:txBody>
          <a:bodyPr>
            <a:normAutofit/>
          </a:bodyPr>
          <a:lstStyle/>
          <a:p>
            <a:r>
              <a:rPr lang="en-US" dirty="0"/>
              <a:t>Regression gradient descent used MSE to measure cost. </a:t>
            </a:r>
          </a:p>
          <a:p>
            <a:r>
              <a:rPr lang="en-US" dirty="0"/>
              <a:t>Classification gradient descent has different cost calculations. </a:t>
            </a:r>
          </a:p>
          <a:p>
            <a:r>
              <a:rPr lang="en-US" dirty="0"/>
              <a:t>For binary classification, we use log-loss:</a:t>
            </a:r>
          </a:p>
          <a:p>
            <a:pPr lvl="1"/>
            <a:r>
              <a:rPr lang="en-US" dirty="0"/>
              <a:t>Average log of the “correctness”. </a:t>
            </a:r>
          </a:p>
          <a:p>
            <a:pPr lvl="1"/>
            <a:r>
              <a:rPr lang="en-US" dirty="0"/>
              <a:t>A.k.a. binary cross-entropy. </a:t>
            </a:r>
          </a:p>
          <a:p>
            <a:r>
              <a:rPr lang="en-US" dirty="0"/>
              <a:t>Like MSE looks at closeness to correct in regression, this does in classification. </a:t>
            </a:r>
          </a:p>
          <a:p>
            <a:pPr lvl="1"/>
            <a:r>
              <a:rPr lang="en-US" dirty="0"/>
              <a:t>Not accuracy based, closeness of prediction based. </a:t>
            </a:r>
          </a:p>
          <a:p>
            <a:pPr lvl="1"/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9B0B6A-F0E9-FD9F-6703-E7618BEC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28" y="2667447"/>
            <a:ext cx="59944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505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7012-2F61-5D27-30C5-E09B7F73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Model Predicts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4F2A-1566-43FC-6989-A597B7CB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D20776-B35C-7F5E-15F2-0BDA8B3BE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1874138"/>
            <a:ext cx="53467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64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12D9-2EEA-6B26-9C1A-3CB73FF5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Correct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1940-B744-01D6-F66C-3B895D6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CAF68D-49DA-091F-2BE2-024F53110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012673"/>
            <a:ext cx="84328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53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E16C-6DF6-76DD-0532-A458AA36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Take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E25A-1946-07F2-EE8D-FBE62010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33E797-70FF-6441-37E5-06989953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2015732"/>
            <a:ext cx="97409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32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18E4-32A4-293B-B097-D328777A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Tally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0631-3414-E953-0239-0B25C6A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8CE91E-D3C6-C9F4-4AFF-69EF8509E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16" y="2015732"/>
            <a:ext cx="3733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654F3EF-D44C-856A-9D4D-6486F930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797000"/>
            <a:ext cx="59944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056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7E5B-6A09-58CC-19AE-EFC13CF2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Gradient Descent Update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FE00-F69F-EAA9-2199-86360F96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python - Logistic Regression Gradient Descent - Stack Overflow">
            <a:extLst>
              <a:ext uri="{FF2B5EF4-FFF2-40B4-BE49-F238E27FC236}">
                <a16:creationId xmlns:a16="http://schemas.microsoft.com/office/drawing/2014/main" id="{AAA5B088-E85F-5B35-AF6A-430DAF27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8" y="1522654"/>
            <a:ext cx="10623054" cy="533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4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E3406550-D438-4C11-896B-A7FD3C973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example application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4CDF0157-1552-7DD0-FB69-C57DAB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211397"/>
            <a:ext cx="9603275" cy="3411361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600" dirty="0"/>
              <a:t>An emergency room in a hospital measures 17 variables (e.g., blood pressure, age, </a:t>
            </a:r>
            <a:r>
              <a:rPr lang="en-US" altLang="en-US" sz="2600" dirty="0" err="1"/>
              <a:t>etc</a:t>
            </a:r>
            <a:r>
              <a:rPr lang="en-US" altLang="en-US" sz="2600" dirty="0"/>
              <a:t>) of newly admitted patients.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A decision is needed</a:t>
            </a:r>
            <a:r>
              <a:rPr lang="en-US" altLang="en-US" sz="2600" dirty="0"/>
              <a:t>: whether to put a new patient in an intensive-care unit.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/>
              <a:t>Due to the high cost of ICU, those patients who may survive less than a month are given higher priority.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Problem</a:t>
            </a:r>
            <a:r>
              <a:rPr lang="en-US" altLang="en-US" sz="2600" dirty="0"/>
              <a:t>: to predict </a:t>
            </a:r>
            <a:r>
              <a:rPr lang="en-US" altLang="en-US" sz="2600" dirty="0">
                <a:solidFill>
                  <a:srgbClr val="3333CC"/>
                </a:solidFill>
              </a:rPr>
              <a:t>high-risk patients</a:t>
            </a:r>
            <a:r>
              <a:rPr lang="en-US" altLang="en-US" sz="2600" dirty="0"/>
              <a:t> and discriminate them from </a:t>
            </a:r>
            <a:r>
              <a:rPr lang="en-US" altLang="en-US" sz="2600" dirty="0">
                <a:solidFill>
                  <a:srgbClr val="3333CC"/>
                </a:solidFill>
              </a:rPr>
              <a:t>low-risk patients</a:t>
            </a:r>
            <a:r>
              <a:rPr lang="en-US" altLang="en-US" sz="2600" dirty="0"/>
              <a:t>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EBB9-6E8A-B5AE-C891-C7FFF498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– One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51EF-B162-E257-286C-64681CBE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1853754"/>
            <a:ext cx="10866012" cy="4288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Theta = weights. (e.g. slopes and intercept). </a:t>
            </a:r>
          </a:p>
          <a:p>
            <a:r>
              <a:rPr lang="en-US" dirty="0"/>
              <a:t>Alpha = learning rate. (HP)</a:t>
            </a:r>
          </a:p>
          <a:p>
            <a:r>
              <a:rPr lang="en-US" dirty="0" err="1"/>
              <a:t>X,y</a:t>
            </a:r>
            <a:r>
              <a:rPr lang="en-US" dirty="0"/>
              <a:t>, = features, target. </a:t>
            </a:r>
          </a:p>
          <a:p>
            <a:r>
              <a:rPr lang="en-US" dirty="0"/>
              <a:t>H = post activation prediction value. </a:t>
            </a:r>
          </a:p>
          <a:p>
            <a:pPr lvl="1"/>
            <a:r>
              <a:rPr lang="en-US" dirty="0"/>
              <a:t>The result of the current model’s prediction.</a:t>
            </a:r>
          </a:p>
          <a:p>
            <a:r>
              <a:rPr lang="en-US" dirty="0"/>
              <a:t>Grad = gradients:</a:t>
            </a:r>
          </a:p>
          <a:p>
            <a:pPr lvl="1"/>
            <a:r>
              <a:rPr lang="en-US" dirty="0"/>
              <a:t>Matrix multiplication, this is the partial derivative step. </a:t>
            </a:r>
          </a:p>
          <a:p>
            <a:pPr lvl="1"/>
            <a:r>
              <a:rPr lang="en-US" dirty="0"/>
              <a:t>The calculus magic part – cost with respect to weights. </a:t>
            </a:r>
          </a:p>
          <a:p>
            <a:pPr lvl="1"/>
            <a:r>
              <a:rPr lang="en-US" dirty="0"/>
              <a:t>We take the total cost (error), and ”assign” responsibility to weights by this step. </a:t>
            </a:r>
          </a:p>
          <a:p>
            <a:pPr lvl="1"/>
            <a:r>
              <a:rPr lang="en-US" dirty="0"/>
              <a:t>Weights are then updated to lower the overall cost, the next round will predict with the new weights…</a:t>
            </a:r>
          </a:p>
          <a:p>
            <a:r>
              <a:rPr lang="en-US" dirty="0"/>
              <a:t>FYI for now, becomes more important to understand with neural networks.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74A3E-089C-E9D1-12B2-DD666EEE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42" y="1853754"/>
            <a:ext cx="7200317" cy="22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82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7E5B-6A09-58CC-19AE-EFC13CF2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Gradient Descent Update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FE00-F69F-EAA9-2199-86360F96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Derivative the Gradient Descent of Linear and Logistic Regression">
            <a:extLst>
              <a:ext uri="{FF2B5EF4-FFF2-40B4-BE49-F238E27FC236}">
                <a16:creationId xmlns:a16="http://schemas.microsoft.com/office/drawing/2014/main" id="{703AE311-A989-A1F8-D078-CA8C161B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" y="1853753"/>
            <a:ext cx="12170808" cy="48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00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2297" name="Picture 1229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1" name="Straight Connector 1230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303" name="Rectangle 1230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5" name="Rectangle 1230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7E5B-6A09-58CC-19AE-EFC13CF2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/>
              <a:t>Step 5 – Gradient Descent Update Weights</a:t>
            </a:r>
          </a:p>
        </p:txBody>
      </p:sp>
      <p:cxnSp>
        <p:nvCxnSpPr>
          <p:cNvPr id="12307" name="Straight Connector 1230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09" name="Picture 1230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311" name="Straight Connector 1231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Gradient Descent in Linear Regression - GeeksforGeeks">
            <a:extLst>
              <a:ext uri="{FF2B5EF4-FFF2-40B4-BE49-F238E27FC236}">
                <a16:creationId xmlns:a16="http://schemas.microsoft.com/office/drawing/2014/main" id="{F1AD961B-56CB-1101-FEA2-BF8937CB79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6549" y="-26552"/>
            <a:ext cx="4447905" cy="689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77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A943-75D1-749B-7815-A2805840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538B-529A-94C2-D8DC-EFC7EE72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1668913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87E8-C2B4-3B42-BBCF-865E16B5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Multi-way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9C91-66A7-DF4E-992A-5985782D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Many problems aren’t simple A/B, e.g. image recognition.</a:t>
            </a:r>
          </a:p>
          <a:p>
            <a:r>
              <a:rPr lang="en-US" dirty="0"/>
              <a:t>We can also classify into an arbitrary number of classes. </a:t>
            </a:r>
          </a:p>
          <a:p>
            <a:r>
              <a:rPr lang="en-US" dirty="0"/>
              <a:t>The approach we’ve used only works two ways, so we have a few approaches... </a:t>
            </a:r>
          </a:p>
        </p:txBody>
      </p:sp>
      <p:pic>
        <p:nvPicPr>
          <p:cNvPr id="1028" name="Picture 4" descr="The hot dog-identifying app from HBO&amp;#39;s Silicon Valley is now available on  Android - The Verge">
            <a:extLst>
              <a:ext uri="{FF2B5EF4-FFF2-40B4-BE49-F238E27FC236}">
                <a16:creationId xmlns:a16="http://schemas.microsoft.com/office/drawing/2014/main" id="{67B9A6B6-0612-CB4A-B5D2-10D36EC5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030" y="1980911"/>
            <a:ext cx="4022797" cy="402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40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AA20-4153-BF41-840C-29587005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Multiway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1DCE-667A-1441-8D98-4FC4AA36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>
            <a:normAutofit/>
          </a:bodyPr>
          <a:lstStyle/>
          <a:p>
            <a:r>
              <a:rPr lang="en-US" dirty="0"/>
              <a:t>One vs rest/all:</a:t>
            </a:r>
          </a:p>
          <a:p>
            <a:pPr lvl="1"/>
            <a:r>
              <a:rPr lang="en-US" dirty="0"/>
              <a:t>One classifier is created for each class. </a:t>
            </a:r>
          </a:p>
          <a:p>
            <a:pPr lvl="1"/>
            <a:r>
              <a:rPr lang="en-US" dirty="0"/>
              <a:t>Every record is tested for each class, yes/no, one by one. </a:t>
            </a:r>
          </a:p>
          <a:p>
            <a:r>
              <a:rPr lang="en-US" dirty="0"/>
              <a:t>One vs one:</a:t>
            </a:r>
          </a:p>
          <a:p>
            <a:pPr lvl="1"/>
            <a:r>
              <a:rPr lang="en-US" dirty="0"/>
              <a:t>One classifier for each pair of classes. </a:t>
            </a:r>
          </a:p>
          <a:p>
            <a:pPr lvl="1"/>
            <a:r>
              <a:rPr lang="en-US" dirty="0"/>
              <a:t>Selects class by looking at which one wins the most votes. </a:t>
            </a:r>
          </a:p>
          <a:p>
            <a:r>
              <a:rPr lang="en-US" dirty="0"/>
              <a:t>Multinomial:</a:t>
            </a:r>
          </a:p>
          <a:p>
            <a:pPr lvl="1"/>
            <a:r>
              <a:rPr lang="en-US" dirty="0"/>
              <a:t>A score for each class is calculated. </a:t>
            </a:r>
          </a:p>
          <a:p>
            <a:pPr lvl="1"/>
            <a:r>
              <a:rPr lang="en-US" dirty="0"/>
              <a:t>The highest score class wins.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4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AC60-1307-9D13-15C9-1FF9CA5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685A-539C-AC52-92A7-11F5B945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6103"/>
          </a:xfrm>
        </p:spPr>
        <p:txBody>
          <a:bodyPr>
            <a:normAutofit/>
          </a:bodyPr>
          <a:lstStyle/>
          <a:p>
            <a:r>
              <a:rPr lang="en-US" dirty="0"/>
              <a:t>Multinomial classification is the one from the previous page that is different. </a:t>
            </a:r>
          </a:p>
          <a:p>
            <a:pPr lvl="1"/>
            <a:r>
              <a:rPr lang="en-US" dirty="0"/>
              <a:t>Rather than yes/no, multinomial (as it is also known) classifiers say “which one”.  </a:t>
            </a:r>
          </a:p>
          <a:p>
            <a:r>
              <a:rPr lang="en-US" dirty="0"/>
              <a:t>Involves a multi-step process:</a:t>
            </a:r>
          </a:p>
          <a:p>
            <a:pPr lvl="1"/>
            <a:r>
              <a:rPr lang="en-US" dirty="0"/>
              <a:t>Set the weights for the model. </a:t>
            </a:r>
          </a:p>
          <a:p>
            <a:pPr lvl="1"/>
            <a:r>
              <a:rPr lang="en-US" dirty="0"/>
              <a:t>Generate the logits for each class. 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Softmax</a:t>
            </a:r>
            <a:r>
              <a:rPr lang="en-US" dirty="0"/>
              <a:t>” to translate the logits to probabilities. </a:t>
            </a:r>
          </a:p>
          <a:p>
            <a:pPr lvl="1"/>
            <a:r>
              <a:rPr lang="en-US" dirty="0"/>
              <a:t>Use ”Cross Entropy” to calculate the loss. </a:t>
            </a:r>
          </a:p>
          <a:p>
            <a:pPr lvl="1"/>
            <a:r>
              <a:rPr lang="en-US" dirty="0"/>
              <a:t>Use gradients to “attribute” loss back to weights. </a:t>
            </a:r>
          </a:p>
          <a:p>
            <a:pPr lvl="1"/>
            <a:r>
              <a:rPr lang="en-US" dirty="0"/>
              <a:t>Adjust weights and repeat. </a:t>
            </a:r>
          </a:p>
        </p:txBody>
      </p:sp>
    </p:spTree>
    <p:extLst>
      <p:ext uri="{BB962C8B-B14F-4D97-AF65-F5344CB8AC3E}">
        <p14:creationId xmlns:p14="http://schemas.microsoft.com/office/powerpoint/2010/main" val="3305812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4C08-D8A6-36C8-8E4F-43E2AF2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generate Logits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27F8-F158-5012-1A46-94E5D50B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3" y="2015732"/>
            <a:ext cx="5988877" cy="4037749"/>
          </a:xfrm>
        </p:spPr>
        <p:txBody>
          <a:bodyPr/>
          <a:lstStyle/>
          <a:p>
            <a:r>
              <a:rPr lang="en-US" dirty="0"/>
              <a:t>The outcome of the internal logistic regression calculation is the logit. </a:t>
            </a:r>
          </a:p>
          <a:p>
            <a:pPr lvl="1"/>
            <a:r>
              <a:rPr lang="en-US" dirty="0"/>
              <a:t>Note – not the outcome label. </a:t>
            </a:r>
          </a:p>
          <a:p>
            <a:r>
              <a:rPr lang="en-US" dirty="0"/>
              <a:t>In a binary classification, our error is just the distance from the true value – 1 or 0.</a:t>
            </a:r>
          </a:p>
          <a:p>
            <a:pPr lvl="1"/>
            <a:r>
              <a:rPr lang="en-US" dirty="0"/>
              <a:t>Only one value (and compliment) is needed. </a:t>
            </a:r>
          </a:p>
          <a:p>
            <a:r>
              <a:rPr lang="en-US" dirty="0"/>
              <a:t>In a multinomial classification we have several logits – one per outcome class.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73297EF-B6C6-263C-B944-A8B542D5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3154347"/>
            <a:ext cx="55372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7120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3F44-8C0E-AD59-5182-8432AC22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Step 2 –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AFC2-429F-1685-631E-4EA900277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853754"/>
            <a:ext cx="6054811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function takes those logits and translates them to probabilities. </a:t>
            </a:r>
          </a:p>
          <a:p>
            <a:pPr lvl="1"/>
            <a:r>
              <a:rPr lang="en-US" dirty="0"/>
              <a:t>All probabilities sum to 1 – we are not assigning multiple labels. </a:t>
            </a:r>
          </a:p>
          <a:p>
            <a:pPr lvl="1"/>
            <a:r>
              <a:rPr lang="en-US" dirty="0"/>
              <a:t>The most likely outcome is the label. </a:t>
            </a:r>
          </a:p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(and sigmoid) are also known as activation functions. </a:t>
            </a:r>
          </a:p>
          <a:p>
            <a:pPr lvl="1"/>
            <a:r>
              <a:rPr lang="en-US" dirty="0"/>
              <a:t>This will matter with neural networks. </a:t>
            </a:r>
          </a:p>
          <a:p>
            <a:pPr lvl="1"/>
            <a:r>
              <a:rPr lang="en-US" dirty="0"/>
              <a:t>Sigmoid took the logit and produced binary probs, </a:t>
            </a:r>
            <a:r>
              <a:rPr lang="en-US" dirty="0" err="1"/>
              <a:t>softmax</a:t>
            </a:r>
            <a:r>
              <a:rPr lang="en-US" dirty="0"/>
              <a:t> takes the logit and provides multiclass probs</a:t>
            </a:r>
          </a:p>
          <a:p>
            <a:r>
              <a:rPr lang="en-US" dirty="0"/>
              <a:t>In the image, .25, 1.23, and -.08 are the outputs of the model. </a:t>
            </a:r>
          </a:p>
        </p:txBody>
      </p:sp>
      <p:pic>
        <p:nvPicPr>
          <p:cNvPr id="8194" name="Picture 2" descr="Softmax Function Equation">
            <a:extLst>
              <a:ext uri="{FF2B5EF4-FFF2-40B4-BE49-F238E27FC236}">
                <a16:creationId xmlns:a16="http://schemas.microsoft.com/office/drawing/2014/main" id="{4B6D808B-2749-8B10-1034-A6396FCE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5905" y="-1"/>
            <a:ext cx="5786095" cy="32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mputing softmax scores">
            <a:extLst>
              <a:ext uri="{FF2B5EF4-FFF2-40B4-BE49-F238E27FC236}">
                <a16:creationId xmlns:a16="http://schemas.microsoft.com/office/drawing/2014/main" id="{470A7C96-834A-8D7A-CF4D-B5A48CF2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905" y="3376908"/>
            <a:ext cx="5786093" cy="32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282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A48C-024C-718B-2918-EA2DAE7C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9" y="804519"/>
            <a:ext cx="9794465" cy="1049235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Example (Replace NN with Log. Reg.)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ED62-7CD7-D8B6-8BC3-E169C9A8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Loss Functions in Machine Learning | by Benjamin Wang | The Startup | Medium">
            <a:extLst>
              <a:ext uri="{FF2B5EF4-FFF2-40B4-BE49-F238E27FC236}">
                <a16:creationId xmlns:a16="http://schemas.microsoft.com/office/drawing/2014/main" id="{B5D326D7-1501-C53A-873F-1195065D2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25" y="2211862"/>
            <a:ext cx="12209166" cy="336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4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8D5BBABB-E69F-6FB9-4FF7-A1315BBF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application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180CD4A5-4447-0254-1A59-0FC1A8600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6416" y="2067817"/>
            <a:ext cx="9753600" cy="39167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age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Marital status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annual salary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outstanding debts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credit rating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600" dirty="0">
                <a:ea typeface="SimSun" panose="02010600030101010101" pitchFamily="2" charset="-122"/>
              </a:rPr>
              <a:t>: to decide whether an application should approved, or to classify applications into two categories,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600" dirty="0">
                <a:ea typeface="SimSun" panose="02010600030101010101" pitchFamily="2" charset="-122"/>
              </a:rPr>
              <a:t> and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600" dirty="0">
                <a:ea typeface="SimSun" panose="02010600030101010101" pitchFamily="2" charset="-122"/>
              </a:rPr>
              <a:t>. </a:t>
            </a:r>
            <a:endParaRPr lang="en-US" altLang="en-US" sz="26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8DD7-03B5-D695-016E-ABB924A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Labeling: 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73E2-4F6D-8F92-E1DE-52E2742D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entropy is probably the most common loss function used with multiple classification. </a:t>
            </a:r>
          </a:p>
          <a:p>
            <a:r>
              <a:rPr lang="en-US" dirty="0"/>
              <a:t>Cross entropy is the multiple class version of log-loss. </a:t>
            </a:r>
          </a:p>
          <a:p>
            <a:r>
              <a:rPr lang="en-US" dirty="0"/>
              <a:t>One the loss is calculated we can gradient descend as normal.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55999-5644-851A-C0A5-23C41099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09" y="3998863"/>
            <a:ext cx="7323391" cy="20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652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138-A30A-814E-B294-206285C5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695D-C833-AA48-A871-C7044357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introduces us to a few things:</a:t>
            </a:r>
          </a:p>
          <a:p>
            <a:pPr lvl="1"/>
            <a:r>
              <a:rPr lang="en-US" dirty="0"/>
              <a:t>Alternate cost functions – depending on the scenario, we can switch between cost calculations. </a:t>
            </a:r>
          </a:p>
          <a:p>
            <a:pPr lvl="1"/>
            <a:r>
              <a:rPr lang="en-US" dirty="0"/>
              <a:t>Multiple class predictions – processes mostly the same, but the prediction processing is different. </a:t>
            </a:r>
          </a:p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, regularization (L2) is enabled by default. </a:t>
            </a:r>
          </a:p>
        </p:txBody>
      </p:sp>
    </p:spTree>
    <p:extLst>
      <p:ext uri="{BB962C8B-B14F-4D97-AF65-F5344CB8AC3E}">
        <p14:creationId xmlns:p14="http://schemas.microsoft.com/office/powerpoint/2010/main" val="353324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DE5C126E-A6B3-DADF-BD1A-1676965DE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learning and our focus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21843907-A26C-6A4C-879C-0D9095477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9254" y="2200870"/>
            <a:ext cx="9665600" cy="38526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Like human learning from past experiences.</a:t>
            </a:r>
          </a:p>
          <a:p>
            <a:pPr eaLnBrk="1" hangingPunct="1"/>
            <a:r>
              <a:rPr lang="en-US" altLang="en-US" sz="2200" dirty="0"/>
              <a:t>A computer does not have “experiences”.</a:t>
            </a:r>
          </a:p>
          <a:p>
            <a:pPr eaLnBrk="1" hangingPunct="1"/>
            <a:r>
              <a:rPr lang="en-US" altLang="en-US" sz="2200" dirty="0">
                <a:solidFill>
                  <a:srgbClr val="3333CC"/>
                </a:solidFill>
              </a:rPr>
              <a:t>A computer system learns from data, </a:t>
            </a:r>
            <a:r>
              <a:rPr lang="en-US" altLang="en-US" sz="2200" dirty="0"/>
              <a:t>which represent some “past experiences” of an application domain. </a:t>
            </a:r>
          </a:p>
          <a:p>
            <a:pPr eaLnBrk="1" hangingPunct="1"/>
            <a:r>
              <a:rPr lang="en-US" altLang="en-US" sz="2200" dirty="0">
                <a:solidFill>
                  <a:srgbClr val="FF0000"/>
                </a:solidFill>
              </a:rPr>
              <a:t>Our focus:</a:t>
            </a:r>
            <a:r>
              <a:rPr lang="en-US" altLang="en-US" sz="2200" dirty="0"/>
              <a:t> learn </a:t>
            </a:r>
            <a:r>
              <a:rPr lang="en-US" altLang="en-US" sz="2200" dirty="0">
                <a:solidFill>
                  <a:srgbClr val="3333CC"/>
                </a:solidFill>
              </a:rPr>
              <a:t>a target function</a:t>
            </a:r>
            <a:r>
              <a:rPr lang="en-US" altLang="en-US" sz="2200" dirty="0"/>
              <a:t> that can be used to predict the values of a discrete class attribute, e.g., </a:t>
            </a:r>
            <a:r>
              <a:rPr lang="en-US" altLang="en-US" sz="2200" dirty="0">
                <a:solidFill>
                  <a:srgbClr val="3333CC"/>
                </a:solidFill>
              </a:rPr>
              <a:t>approve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not-approved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3333CC"/>
                </a:solidFill>
              </a:rPr>
              <a:t>high-risk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low risk</a:t>
            </a:r>
            <a:r>
              <a:rPr lang="en-US" altLang="en-US" sz="2200" dirty="0"/>
              <a:t>. </a:t>
            </a:r>
          </a:p>
          <a:p>
            <a:pPr eaLnBrk="1" hangingPunct="1"/>
            <a:r>
              <a:rPr lang="en-US" altLang="en-US" sz="2200" dirty="0"/>
              <a:t>The task is commonly called: </a:t>
            </a:r>
            <a:r>
              <a:rPr lang="en-US" altLang="en-US" sz="2200" dirty="0">
                <a:solidFill>
                  <a:srgbClr val="FF0000"/>
                </a:solidFill>
              </a:rPr>
              <a:t>Supervised learning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FF0000"/>
                </a:solidFill>
              </a:rPr>
              <a:t>classification</a:t>
            </a:r>
            <a:r>
              <a:rPr lang="en-US" altLang="en-US" sz="2200" dirty="0"/>
              <a:t>, or </a:t>
            </a:r>
            <a:r>
              <a:rPr lang="en-US" altLang="en-US" sz="2200" dirty="0">
                <a:solidFill>
                  <a:srgbClr val="FF0000"/>
                </a:solidFill>
              </a:rPr>
              <a:t>inductive learning.</a:t>
            </a:r>
            <a:r>
              <a:rPr lang="en-US" altLang="en-US" sz="22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DA6F2ADC-E021-467F-BBB0-D3843C86D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8" y="2243389"/>
            <a:ext cx="9603275" cy="3371349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600" dirty="0">
                <a:solidFill>
                  <a:srgbClr val="FF0000"/>
                </a:solidFill>
              </a:rPr>
              <a:t>Data:</a:t>
            </a:r>
            <a:r>
              <a:rPr lang="en-GB" altLang="en-US" sz="2600" dirty="0"/>
              <a:t> A set of data records (also called examples, instances or cases) described by</a:t>
            </a:r>
          </a:p>
          <a:p>
            <a:pPr marL="742950" lvl="1" indent="-285750"/>
            <a:r>
              <a:rPr lang="en-GB" altLang="en-US" sz="2600" i="1" dirty="0">
                <a:solidFill>
                  <a:srgbClr val="3333CC"/>
                </a:solidFill>
              </a:rPr>
              <a:t>k</a:t>
            </a:r>
            <a:r>
              <a:rPr lang="en-GB" altLang="en-US" sz="2600" dirty="0">
                <a:solidFill>
                  <a:srgbClr val="3333CC"/>
                </a:solidFill>
              </a:rPr>
              <a:t> attributes</a:t>
            </a:r>
            <a:r>
              <a:rPr lang="en-GB" altLang="en-US" sz="2600" dirty="0"/>
              <a:t>: </a:t>
            </a:r>
            <a:r>
              <a:rPr lang="en-GB" altLang="en-US" sz="2600" i="1" dirty="0"/>
              <a:t>A</a:t>
            </a:r>
            <a:r>
              <a:rPr lang="en-GB" altLang="en-US" sz="2600" baseline="-25000" dirty="0"/>
              <a:t>1</a:t>
            </a:r>
            <a:r>
              <a:rPr lang="en-GB" altLang="en-US" sz="2600" dirty="0"/>
              <a:t>, </a:t>
            </a:r>
            <a:r>
              <a:rPr lang="en-GB" altLang="en-US" sz="2600" i="1" dirty="0"/>
              <a:t>A</a:t>
            </a:r>
            <a:r>
              <a:rPr lang="en-GB" altLang="en-US" sz="2600" baseline="-25000" dirty="0"/>
              <a:t>2</a:t>
            </a:r>
            <a:r>
              <a:rPr lang="en-GB" altLang="en-US" sz="2600" dirty="0"/>
              <a:t>, … </a:t>
            </a:r>
            <a:r>
              <a:rPr lang="en-GB" altLang="en-US" sz="2600" i="1" dirty="0"/>
              <a:t>A</a:t>
            </a:r>
            <a:r>
              <a:rPr lang="en-GB" altLang="en-US" sz="2600" i="1" baseline="-25000" dirty="0"/>
              <a:t>k</a:t>
            </a:r>
            <a:r>
              <a:rPr lang="en-GB" altLang="en-US" sz="2600" dirty="0"/>
              <a:t>. </a:t>
            </a:r>
          </a:p>
          <a:p>
            <a:pPr marL="742950" lvl="1" indent="-285750"/>
            <a:r>
              <a:rPr lang="en-GB" altLang="en-US" sz="2600" dirty="0">
                <a:solidFill>
                  <a:srgbClr val="3333CC"/>
                </a:solidFill>
              </a:rPr>
              <a:t>a class</a:t>
            </a:r>
            <a:r>
              <a:rPr lang="en-GB" altLang="en-US" sz="2600" dirty="0"/>
              <a:t>: Each example is labelled with a pre-defined class. </a:t>
            </a:r>
          </a:p>
          <a:p>
            <a:pPr eaLnBrk="1" hangingPunct="1"/>
            <a:r>
              <a:rPr lang="en-GB" altLang="en-US" sz="2600" dirty="0">
                <a:solidFill>
                  <a:srgbClr val="FF0000"/>
                </a:solidFill>
              </a:rPr>
              <a:t>Goal:</a:t>
            </a:r>
            <a:r>
              <a:rPr lang="en-GB" altLang="en-US" sz="2600" dirty="0"/>
              <a:t> To learn a </a:t>
            </a:r>
            <a:r>
              <a:rPr lang="en-GB" altLang="en-US" sz="2600" dirty="0">
                <a:solidFill>
                  <a:srgbClr val="3333CC"/>
                </a:solidFill>
              </a:rPr>
              <a:t>classification model</a:t>
            </a:r>
            <a:r>
              <a:rPr lang="en-GB" altLang="en-US" sz="2600" dirty="0"/>
              <a:t> from the data that can be used to predict the classes of new (future, or test) cases/instances.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65E4B2E-42A1-CE05-0996-97AD64BEC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data and the goal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F77CA061-6380-ECF9-9F46-6855BAE74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9832" y="915236"/>
            <a:ext cx="8212137" cy="871538"/>
          </a:xfrm>
        </p:spPr>
        <p:txBody>
          <a:bodyPr/>
          <a:lstStyle/>
          <a:p>
            <a:pPr eaLnBrk="1" hangingPunct="1"/>
            <a:r>
              <a:rPr lang="en-US" altLang="en-US" dirty="0"/>
              <a:t>An example: data (loan application)</a:t>
            </a: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27C36B8A-EEF7-DCBA-5A83-3E2A77E8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3190" y="3591511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dirty="0"/>
              <a:t>Approved or not</a:t>
            </a:r>
          </a:p>
        </p:txBody>
      </p:sp>
      <p:pic>
        <p:nvPicPr>
          <p:cNvPr id="12294" name="Picture 8">
            <a:extLst>
              <a:ext uri="{FF2B5EF4-FFF2-40B4-BE49-F238E27FC236}">
                <a16:creationId xmlns:a16="http://schemas.microsoft.com/office/drawing/2014/main" id="{931EDA7C-9BCB-9D93-09D2-4A42011B09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9832" y="2166341"/>
            <a:ext cx="7756357" cy="386597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633</TotalTime>
  <Words>3258</Words>
  <Application>Microsoft Office PowerPoint</Application>
  <PresentationFormat>Widescreen</PresentationFormat>
  <Paragraphs>410</Paragraphs>
  <Slides>61</Slides>
  <Notes>2</Notes>
  <HiddenSlides>19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Gill Sans MT</vt:lpstr>
      <vt:lpstr>Times New Roman</vt:lpstr>
      <vt:lpstr>Wingdings</vt:lpstr>
      <vt:lpstr>Gallery</vt:lpstr>
      <vt:lpstr>Equation</vt:lpstr>
      <vt:lpstr>Supervised Learning</vt:lpstr>
      <vt:lpstr>Machine Learning Lingo</vt:lpstr>
      <vt:lpstr>What is classification?</vt:lpstr>
      <vt:lpstr>Classification learning</vt:lpstr>
      <vt:lpstr>An example application</vt:lpstr>
      <vt:lpstr>Another application</vt:lpstr>
      <vt:lpstr>Machine learning and our focus</vt:lpstr>
      <vt:lpstr>The data and the goal</vt:lpstr>
      <vt:lpstr>An example: data (loan application)</vt:lpstr>
      <vt:lpstr>An example: the learning task</vt:lpstr>
      <vt:lpstr>Supervised vs. unsupervised Learning</vt:lpstr>
      <vt:lpstr>Supervised learning process: two steps</vt:lpstr>
      <vt:lpstr>What do we mean by learning?</vt:lpstr>
      <vt:lpstr>An example</vt:lpstr>
      <vt:lpstr>Fundamental assumption of learning</vt:lpstr>
      <vt:lpstr>Generating datasets</vt:lpstr>
      <vt:lpstr>Evaluating classification methods </vt:lpstr>
      <vt:lpstr>Evaluation methods</vt:lpstr>
      <vt:lpstr>Evaluation methods (cont…)</vt:lpstr>
      <vt:lpstr>Evaluation methods (cont…)</vt:lpstr>
      <vt:lpstr>Evaluation methods (cont…)</vt:lpstr>
      <vt:lpstr>Classification measures</vt:lpstr>
      <vt:lpstr>Precision and recall measures</vt:lpstr>
      <vt:lpstr>Precision and recall measures (cont…)</vt:lpstr>
      <vt:lpstr>An example</vt:lpstr>
      <vt:lpstr>F1-value (also called F1-score)</vt:lpstr>
      <vt:lpstr>Receive operating characteristics curve</vt:lpstr>
      <vt:lpstr>Sensitivity and Specificity</vt:lpstr>
      <vt:lpstr>Example ROC curves</vt:lpstr>
      <vt:lpstr>Area under the curve (AUC)</vt:lpstr>
      <vt:lpstr>Drawing an ROC curve</vt:lpstr>
      <vt:lpstr>Another evaluation method:    Scoring and ranking</vt:lpstr>
      <vt:lpstr>Ranking and lift analysis</vt:lpstr>
      <vt:lpstr>An example</vt:lpstr>
      <vt:lpstr>An example</vt:lpstr>
      <vt:lpstr>Lift curve</vt:lpstr>
      <vt:lpstr>PowerPoint Presentation</vt:lpstr>
      <vt:lpstr>Classification</vt:lpstr>
      <vt:lpstr>PowerPoint Presentation</vt:lpstr>
      <vt:lpstr>Lazy learners</vt:lpstr>
      <vt:lpstr>K-NN classifier schematic</vt:lpstr>
      <vt:lpstr>K-NN classifier Issues</vt:lpstr>
      <vt:lpstr>Classification and Gradient Descent</vt:lpstr>
      <vt:lpstr>Cost in Classification</vt:lpstr>
      <vt:lpstr>Step 1 – Model Predicts</vt:lpstr>
      <vt:lpstr>Step 2 – Correct Probabilities</vt:lpstr>
      <vt:lpstr>Step 3 – Take Log</vt:lpstr>
      <vt:lpstr>Step 4 - Tally</vt:lpstr>
      <vt:lpstr>Step 5 – Gradient Descent Update Weights</vt:lpstr>
      <vt:lpstr>Gradient Descent – One step</vt:lpstr>
      <vt:lpstr>Step 5 – Gradient Descent Update Weights</vt:lpstr>
      <vt:lpstr>Step 5 – Gradient Descent Update Weights</vt:lpstr>
      <vt:lpstr>Classification and Gradient Descent</vt:lpstr>
      <vt:lpstr>Multi-way Classification</vt:lpstr>
      <vt:lpstr>Multiway Classification</vt:lpstr>
      <vt:lpstr>Multiple Class Classification</vt:lpstr>
      <vt:lpstr>Step 1 – generate Logits</vt:lpstr>
      <vt:lpstr>Step 2 – Softmax</vt:lpstr>
      <vt:lpstr>Softmax Example (Replace NN with Log. Reg.)</vt:lpstr>
      <vt:lpstr>Step 3 – Labeling: Cross Entropy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and Classification</dc:title>
  <dc:creator>Akeem Semper</dc:creator>
  <cp:lastModifiedBy>Dong Ye</cp:lastModifiedBy>
  <cp:revision>15</cp:revision>
  <dcterms:created xsi:type="dcterms:W3CDTF">2022-01-20T17:54:42Z</dcterms:created>
  <dcterms:modified xsi:type="dcterms:W3CDTF">2023-11-05T18:15:39Z</dcterms:modified>
</cp:coreProperties>
</file>