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69" r:id="rId4"/>
    <p:sldId id="257" r:id="rId5"/>
    <p:sldId id="262" r:id="rId6"/>
    <p:sldId id="259" r:id="rId7"/>
    <p:sldId id="258" r:id="rId8"/>
    <p:sldId id="263" r:id="rId9"/>
    <p:sldId id="267" r:id="rId10"/>
    <p:sldId id="266" r:id="rId11"/>
    <p:sldId id="272" r:id="rId12"/>
    <p:sldId id="265" r:id="rId13"/>
    <p:sldId id="260" r:id="rId14"/>
    <p:sldId id="261" r:id="rId15"/>
    <p:sldId id="271" r:id="rId16"/>
    <p:sldId id="268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0"/>
    <p:restoredTop sz="96327"/>
  </p:normalViewPr>
  <p:slideViewPr>
    <p:cSldViewPr snapToGrid="0">
      <p:cViewPr varScale="1">
        <p:scale>
          <a:sx n="141" d="100"/>
          <a:sy n="141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445-19A5-E344-F1C2-981D6BE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B5EB-2998-8E73-B8F6-8350443D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1853754"/>
            <a:ext cx="11316832" cy="4199727"/>
          </a:xfrm>
        </p:spPr>
        <p:txBody>
          <a:bodyPr>
            <a:normAutofit/>
          </a:bodyPr>
          <a:lstStyle/>
          <a:p>
            <a:r>
              <a:rPr lang="en-US" dirty="0"/>
              <a:t>Thus far..</a:t>
            </a:r>
          </a:p>
          <a:p>
            <a:pPr lvl="1"/>
            <a:r>
              <a:rPr lang="en-US" dirty="0"/>
              <a:t>Variables, conditional execution (if/else/</a:t>
            </a:r>
            <a:r>
              <a:rPr lang="en-US" dirty="0" err="1"/>
              <a:t>elif</a:t>
            </a:r>
            <a:r>
              <a:rPr lang="en-US" dirty="0"/>
              <a:t>), data structures, loops. </a:t>
            </a:r>
          </a:p>
          <a:p>
            <a:pPr lvl="1"/>
            <a:r>
              <a:rPr lang="en-US" dirty="0"/>
              <a:t>Slides in GitHub</a:t>
            </a:r>
          </a:p>
          <a:p>
            <a:r>
              <a:rPr lang="en-US" dirty="0"/>
              <a:t>Today (workbook 004 from repository):</a:t>
            </a:r>
          </a:p>
          <a:p>
            <a:pPr lvl="1"/>
            <a:r>
              <a:rPr lang="en-US" dirty="0"/>
              <a:t>Functions – more details to fill in the context. (P4E Chapter 4)</a:t>
            </a:r>
          </a:p>
          <a:p>
            <a:pPr lvl="1"/>
            <a:r>
              <a:rPr lang="en-US" dirty="0"/>
              <a:t>Reading from files on disk. (Read P4E Ch7, except 7.7. This part is more for context than critical knowledge.)</a:t>
            </a:r>
          </a:p>
          <a:p>
            <a:pPr lvl="2"/>
            <a:r>
              <a:rPr lang="en-US" dirty="0"/>
              <a:t>“Direct” file access now.</a:t>
            </a:r>
          </a:p>
          <a:p>
            <a:pPr lvl="2"/>
            <a:r>
              <a:rPr lang="en-US" dirty="0"/>
              <a:t>Next week we’ll look at the “data science” way to read data, that we normally use. </a:t>
            </a:r>
          </a:p>
          <a:p>
            <a:pPr lvl="2"/>
            <a:r>
              <a:rPr lang="en-US" dirty="0"/>
              <a:t>This is pretty easy and simple, and needed for lab 1. </a:t>
            </a:r>
          </a:p>
          <a:p>
            <a:r>
              <a:rPr lang="en-US" dirty="0"/>
              <a:t>P4E exercises – each chapter has some (mostly easy) exercises. Good practice…</a:t>
            </a:r>
          </a:p>
        </p:txBody>
      </p:sp>
    </p:spTree>
    <p:extLst>
      <p:ext uri="{BB962C8B-B14F-4D97-AF65-F5344CB8AC3E}">
        <p14:creationId xmlns:p14="http://schemas.microsoft.com/office/powerpoint/2010/main" val="23761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688-9891-99C1-19EF-2EAB7D83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DB0A-228B-8794-2EF8-A2E0FDEB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rule of thumb is that a variable is visible only “inside” the thing it is declared in.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“normal” variable is “in” the program, so we see it everywhere. </a:t>
            </a:r>
          </a:p>
          <a:p>
            <a:pPr lvl="1"/>
            <a:r>
              <a:rPr lang="en-US" dirty="0"/>
              <a:t>A variable inside a function is visible in that function. </a:t>
            </a:r>
          </a:p>
          <a:p>
            <a:pPr lvl="1"/>
            <a:r>
              <a:rPr lang="en-US" dirty="0"/>
              <a:t>(Later) A variable inside a class is visible in that class. </a:t>
            </a:r>
          </a:p>
          <a:p>
            <a:r>
              <a:rPr lang="en-US" dirty="0"/>
              <a:t>Reusing variable names and relying on scope works, but has risk. </a:t>
            </a:r>
          </a:p>
          <a:p>
            <a:pPr lvl="1"/>
            <a:r>
              <a:rPr lang="en-US" dirty="0"/>
              <a:t>Counter_1, counter_2, </a:t>
            </a:r>
            <a:r>
              <a:rPr lang="en-US" dirty="0" err="1"/>
              <a:t>etc</a:t>
            </a:r>
            <a:r>
              <a:rPr lang="en-US" dirty="0"/>
              <a:t>… is probably better than being confused on what counter is. </a:t>
            </a:r>
          </a:p>
        </p:txBody>
      </p:sp>
    </p:spTree>
    <p:extLst>
      <p:ext uri="{BB962C8B-B14F-4D97-AF65-F5344CB8AC3E}">
        <p14:creationId xmlns:p14="http://schemas.microsoft.com/office/powerpoint/2010/main" val="152056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FD95-22C4-2B91-1ABB-1DC1C962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Files and Input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5CCAFC62-192E-5CCF-279F-BBCDB029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7725-CD41-0132-7480-B8A81219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1E08-51E8-2573-8E0B-98F7175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ndling Files | SpringerLink">
            <a:extLst>
              <a:ext uri="{FF2B5EF4-FFF2-40B4-BE49-F238E27FC236}">
                <a16:creationId xmlns:a16="http://schemas.microsoft.com/office/drawing/2014/main" id="{6A3976F2-5A5E-E609-1BAA-6AFEF01C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0"/>
            <a:ext cx="852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pPr lvl="1"/>
            <a:r>
              <a:rPr lang="en-US" dirty="0"/>
              <a:t>Allows us to not care about the mechanics of loading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  <a:p>
            <a:pPr lvl="1"/>
            <a:endParaRPr lang="en-US" dirty="0"/>
          </a:p>
          <a:p>
            <a:r>
              <a:rPr lang="en-US" dirty="0" err="1"/>
              <a:t>My_age</a:t>
            </a:r>
            <a:r>
              <a:rPr lang="en-US" dirty="0"/>
              <a:t> = input(“Please enter your age:”)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7443</TotalTime>
  <Words>1528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Housekeeping</vt:lpstr>
      <vt:lpstr>Functions</vt:lpstr>
      <vt:lpstr>Side Note - User Input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Variable Scope and You</vt:lpstr>
      <vt:lpstr>Fruitful vs. Void Functions</vt:lpstr>
      <vt:lpstr>Function “Targets”</vt:lpstr>
      <vt:lpstr>Where to use functions</vt:lpstr>
      <vt:lpstr>Files and Input</vt:lpstr>
      <vt:lpstr>Interacting with Local Data</vt:lpstr>
      <vt:lpstr>PowerPoint Presentation</vt:lpstr>
      <vt:lpstr>File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14</cp:revision>
  <dcterms:created xsi:type="dcterms:W3CDTF">2023-09-07T16:44:48Z</dcterms:created>
  <dcterms:modified xsi:type="dcterms:W3CDTF">2024-01-18T21:26:45Z</dcterms:modified>
</cp:coreProperties>
</file>