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1"/>
    <p:restoredTop sz="96327"/>
  </p:normalViewPr>
  <p:slideViewPr>
    <p:cSldViewPr snapToGrid="0">
      <p:cViewPr varScale="1">
        <p:scale>
          <a:sx n="168" d="100"/>
          <a:sy n="168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1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8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7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6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6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5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AE08-11DF-6345-A7AF-907D2791136F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3FB1036-10A9-9841-9AE0-66CF69FF85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7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69F-3115-3A3F-7798-6C7224ABB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2638-15ED-53AF-6C49-16131027A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6735-8F87-8319-87DA-88816ED0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B86C-2DC6-65F1-AC6C-D1647423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0346"/>
          </a:xfrm>
        </p:spPr>
        <p:txBody>
          <a:bodyPr/>
          <a:lstStyle/>
          <a:p>
            <a:r>
              <a:rPr lang="en-US" dirty="0"/>
              <a:t>Stuff for marks:</a:t>
            </a:r>
          </a:p>
          <a:p>
            <a:pPr lvl="1"/>
            <a:r>
              <a:rPr lang="en-US" dirty="0"/>
              <a:t>Quiz: Feb 8. MC questions. Basic programming concepts. No code. Open book.</a:t>
            </a:r>
          </a:p>
          <a:p>
            <a:pPr lvl="1"/>
            <a:r>
              <a:rPr lang="en-US" dirty="0"/>
              <a:t>Test: Thurs after reading week. Similar MC questions. Some code challenges. Open book. </a:t>
            </a:r>
          </a:p>
          <a:p>
            <a:pPr lvl="1"/>
            <a:r>
              <a:rPr lang="en-US" dirty="0"/>
              <a:t>Lab 2: ask any questions, we can work through some of the harder challenges as a group.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Concept review workbook. </a:t>
            </a:r>
          </a:p>
          <a:p>
            <a:pPr lvl="1"/>
            <a:r>
              <a:rPr lang="en-US" dirty="0"/>
              <a:t>Lab 2 </a:t>
            </a:r>
            <a:r>
              <a:rPr lang="en-US" dirty="0" err="1"/>
              <a:t>Q+A+practice</a:t>
            </a:r>
            <a:r>
              <a:rPr lang="en-US" dirty="0"/>
              <a:t> approaching problems. </a:t>
            </a:r>
          </a:p>
          <a:p>
            <a:r>
              <a:rPr lang="en-US" dirty="0"/>
              <a:t>Next week + after reading week:</a:t>
            </a:r>
          </a:p>
          <a:p>
            <a:pPr lvl="1"/>
            <a:r>
              <a:rPr lang="en-US" dirty="0"/>
              <a:t>More on exploring data – </a:t>
            </a:r>
            <a:r>
              <a:rPr lang="en-US" dirty="0" err="1"/>
              <a:t>dataframes</a:t>
            </a:r>
            <a:r>
              <a:rPr lang="en-US" dirty="0"/>
              <a:t>, exploration, plotting, basic stats, multivariate stats. </a:t>
            </a:r>
          </a:p>
          <a:p>
            <a:pPr lvl="1"/>
            <a:r>
              <a:rPr lang="en-US" dirty="0"/>
              <a:t>Start on machine learning concepts – error, residuals, and linear regression.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D7473-4516-217C-1906-A11C4FE2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38" y="804520"/>
            <a:ext cx="3813562" cy="1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EA4B-2264-C7E7-C95B-36E8ADFA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6" y="804519"/>
            <a:ext cx="10093233" cy="1049235"/>
          </a:xfrm>
        </p:spPr>
        <p:txBody>
          <a:bodyPr/>
          <a:lstStyle/>
          <a:p>
            <a:r>
              <a:rPr lang="en-US" dirty="0"/>
              <a:t>Stuff We’ll Definitely Need In Practice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BB5B-71D8-D26D-F276-0C1AE6DF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Reading data into a Pandas </a:t>
            </a:r>
            <a:r>
              <a:rPr lang="en-US" dirty="0" err="1"/>
              <a:t>dataframe</a:t>
            </a:r>
            <a:r>
              <a:rPr lang="en-US" dirty="0"/>
              <a:t> and looking at it. </a:t>
            </a:r>
          </a:p>
          <a:p>
            <a:pPr lvl="1"/>
            <a:r>
              <a:rPr lang="en-US" dirty="0"/>
              <a:t>Loading data, looking at data types, exploring stats and visually. </a:t>
            </a:r>
          </a:p>
          <a:p>
            <a:r>
              <a:rPr lang="en-US" dirty="0"/>
              <a:t>Manipulate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Filter/slice/append </a:t>
            </a:r>
            <a:r>
              <a:rPr lang="en-US" dirty="0" err="1"/>
              <a:t>dataframes</a:t>
            </a:r>
            <a:r>
              <a:rPr lang="en-US" dirty="0"/>
              <a:t> by rows and columns. Change types. </a:t>
            </a:r>
          </a:p>
          <a:p>
            <a:r>
              <a:rPr lang="en-US" dirty="0"/>
              <a:t>Calling several functions*, as needed, in an appropriate order on the data. </a:t>
            </a:r>
          </a:p>
          <a:p>
            <a:pPr lvl="1"/>
            <a:r>
              <a:rPr lang="en-US" dirty="0"/>
              <a:t>Using assorted functions when needed to prepare data and do the ML bit.  </a:t>
            </a:r>
          </a:p>
          <a:p>
            <a:r>
              <a:rPr lang="en-US" dirty="0"/>
              <a:t>Translating </a:t>
            </a:r>
            <a:r>
              <a:rPr lang="en-US" dirty="0" err="1"/>
              <a:t>dataframe</a:t>
            </a:r>
            <a:r>
              <a:rPr lang="en-US" dirty="0"/>
              <a:t> data into arrays, reshaping as needed. </a:t>
            </a:r>
          </a:p>
          <a:p>
            <a:pPr lvl="1"/>
            <a:r>
              <a:rPr lang="en-US" dirty="0"/>
              <a:t>Splitting and potentially recombining arrays. </a:t>
            </a:r>
          </a:p>
          <a:p>
            <a:r>
              <a:rPr lang="en-US" dirty="0"/>
              <a:t>Capturing and interpreting results, usually from a tuple or array. </a:t>
            </a:r>
          </a:p>
          <a:p>
            <a:r>
              <a:rPr lang="en-US" dirty="0"/>
              <a:t>The assorted things needed to stitch this together – loops, ifs, variables, lists…</a:t>
            </a:r>
          </a:p>
        </p:txBody>
      </p:sp>
    </p:spTree>
    <p:extLst>
      <p:ext uri="{BB962C8B-B14F-4D97-AF65-F5344CB8AC3E}">
        <p14:creationId xmlns:p14="http://schemas.microsoft.com/office/powerpoint/2010/main" val="26369991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213</TotalTime>
  <Words>241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Housekeeping</vt:lpstr>
      <vt:lpstr>Stuff We’ll Definitely Need In Practice for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2024-02-06T17:39:54Z</dcterms:created>
  <dcterms:modified xsi:type="dcterms:W3CDTF">2024-02-06T21:13:34Z</dcterms:modified>
</cp:coreProperties>
</file>