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71"/>
  </p:notesMasterIdLst>
  <p:sldIdLst>
    <p:sldId id="256" r:id="rId3"/>
    <p:sldId id="257" r:id="rId4"/>
    <p:sldId id="356" r:id="rId5"/>
    <p:sldId id="357" r:id="rId6"/>
    <p:sldId id="358" r:id="rId7"/>
    <p:sldId id="359" r:id="rId8"/>
    <p:sldId id="362" r:id="rId9"/>
    <p:sldId id="376" r:id="rId10"/>
    <p:sldId id="377" r:id="rId11"/>
    <p:sldId id="320" r:id="rId12"/>
    <p:sldId id="321" r:id="rId13"/>
    <p:sldId id="322" r:id="rId14"/>
    <p:sldId id="363" r:id="rId15"/>
    <p:sldId id="324" r:id="rId16"/>
    <p:sldId id="323" r:id="rId17"/>
    <p:sldId id="369" r:id="rId18"/>
    <p:sldId id="370" r:id="rId19"/>
    <p:sldId id="371" r:id="rId20"/>
    <p:sldId id="373" r:id="rId21"/>
    <p:sldId id="374" r:id="rId22"/>
    <p:sldId id="328" r:id="rId23"/>
    <p:sldId id="378" r:id="rId24"/>
    <p:sldId id="379" r:id="rId25"/>
    <p:sldId id="380" r:id="rId26"/>
    <p:sldId id="329" r:id="rId27"/>
    <p:sldId id="330" r:id="rId28"/>
    <p:sldId id="334" r:id="rId29"/>
    <p:sldId id="335" r:id="rId30"/>
    <p:sldId id="336" r:id="rId31"/>
    <p:sldId id="339"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10" r:id="rId47"/>
    <p:sldId id="364" r:id="rId48"/>
    <p:sldId id="260" r:id="rId49"/>
    <p:sldId id="262" r:id="rId50"/>
    <p:sldId id="261" r:id="rId51"/>
    <p:sldId id="258" r:id="rId52"/>
    <p:sldId id="267" r:id="rId53"/>
    <p:sldId id="266" r:id="rId54"/>
    <p:sldId id="291" r:id="rId55"/>
    <p:sldId id="263" r:id="rId56"/>
    <p:sldId id="366" r:id="rId57"/>
    <p:sldId id="368" r:id="rId58"/>
    <p:sldId id="309" r:id="rId59"/>
    <p:sldId id="375" r:id="rId60"/>
    <p:sldId id="268" r:id="rId61"/>
    <p:sldId id="276" r:id="rId62"/>
    <p:sldId id="277" r:id="rId63"/>
    <p:sldId id="275" r:id="rId64"/>
    <p:sldId id="278" r:id="rId65"/>
    <p:sldId id="279" r:id="rId66"/>
    <p:sldId id="365" r:id="rId67"/>
    <p:sldId id="285" r:id="rId68"/>
    <p:sldId id="311" r:id="rId69"/>
    <p:sldId id="312" r:id="rId70"/>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2"/>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347" autoAdjust="0"/>
  </p:normalViewPr>
  <p:slideViewPr>
    <p:cSldViewPr snapToGrid="0" showGuides="1">
      <p:cViewPr varScale="1">
        <p:scale>
          <a:sx n="67" d="100"/>
          <a:sy n="67" d="100"/>
        </p:scale>
        <p:origin x="1395" y="36"/>
      </p:cViewPr>
      <p:guideLst>
        <p:guide orient="horz" pos="2160"/>
        <p:guide pos="3840"/>
      </p:guideLst>
    </p:cSldViewPr>
  </p:slideViewPr>
  <p:notesTextViewPr>
    <p:cViewPr>
      <p:scale>
        <a:sx n="1" d="1"/>
        <a:sy n="1" d="1"/>
      </p:scale>
      <p:origin x="0" y="0"/>
    </p:cViewPr>
  </p:notesTextViewPr>
  <p:sorterViewPr>
    <p:cViewPr>
      <p:scale>
        <a:sx n="100" d="100"/>
        <a:sy n="100" d="100"/>
      </p:scale>
      <p:origin x="0" y="-9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6C4102F-B962-4992-A3ED-74B41A1C9C6F}" type="presOf" srcId="{C0281889-47E3-4FCF-B048-44D1E229A3C4}" destId="{46D36D89-423D-4446-B477-AB475692CC3D}" srcOrd="0" destOrd="0" presId="urn:microsoft.com/office/officeart/2008/layout/CircularPictureCallout"/>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CCA64E36-7A94-7A40-88C2-E924DA631821}" type="presOf" srcId="{33593CCD-F4BB-483B-9DB2-BBF976E72C87}" destId="{495F538F-DBAF-492C-91E8-86BBE5CBEC1E}" srcOrd="0" destOrd="0" presId="urn:microsoft.com/office/officeart/2008/layout/CircularPictureCallout"/>
    <dgm:cxn modelId="{D0AE9F9E-AC92-704E-9787-35DE88A4D1AA}" type="presOf" srcId="{09BE6551-9ED7-4489-91AE-BBC9EBD5F3F2}" destId="{A1FC61A3-F195-44DF-9321-90208F096BB3}"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09F439F1-0AA3-481F-8B73-6AE8F7CED1D5}" type="presOf" srcId="{918E8141-8B4B-4731-A817-C6B047531EC7}" destId="{94406756-AAED-4952-B734-D5E78ADCB029}" srcOrd="0" destOrd="0" presId="urn:microsoft.com/office/officeart/2008/layout/CircularPictureCallout"/>
    <dgm:cxn modelId="{BF3260B7-EC6E-4DAD-91C0-B70EBE89D631}" type="presOf" srcId="{B5C0B2FB-77D1-43B5-AC47-EBF6D31315F6}" destId="{6AE5439B-8436-4FD1-9635-8BAA6EB19DEE}" srcOrd="0" destOrd="0" presId="urn:microsoft.com/office/officeart/2008/layout/CircularPictureCallou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56E3359D-A07A-4E27-ABC7-2D571959C5CA}" type="presOf" srcId="{471EA7B6-4D84-4F6D-818A-CE146920DA27}" destId="{F65DC68E-F7A5-4F7E-9236-6CA8F3ACDF82}"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6F9D9BB5-E974-4735-A441-41198F43FDD9}" srcId="{CE7E0F03-BAEE-4A08-BFB5-9B8E63E586FF}" destId="{9830AC34-8BEB-44A5-B545-497E7C2B9546}" srcOrd="0" destOrd="0" parTransId="{C3B52A9E-B4BD-4ED4-BD21-9EB8D8925295}" sibTransId="{6047CC94-F81B-4DAA-BAD4-3A07003B6418}"/>
    <dgm:cxn modelId="{81D0757D-74A5-454F-8E56-4AF1B621BB71}" type="presOf" srcId="{6047CC94-F81B-4DAA-BAD4-3A07003B6418}" destId="{306AFE9D-CCA1-4A93-9691-FC978F9CE9A1}" srcOrd="0" destOrd="0" presId="urn:microsoft.com/office/officeart/2008/layout/CircularPictureCallou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ACAEB8DD-A978-469A-8D97-CB95ECB98BB4}" type="presOf" srcId="{0EBD0570-87DE-48D4-9B05-D47A4E390D1E}" destId="{D4EFBD8C-1BD9-44D3-91C2-8814CE1EF1E9}"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46CCD574-94A3-4036-AA97-F26765CD6861}"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AE84EE67-8219-614B-8ADA-2E61CC65B94C}" type="presOf" srcId="{6047CC94-F81B-4DAA-BAD4-3A07003B6418}" destId="{306AFE9D-CCA1-4A93-9691-FC978F9CE9A1}"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06F6261C-C151-6E45-81A9-B9BAB223E368}" type="presOf" srcId="{F751C726-06BB-459F-8B88-45E00F7906DC}" destId="{B90A6B99-15DE-4F71-BD33-9274A6D58730}"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2D11A3CB-F3B0-F347-919F-A85B4E8CCE33}"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10/19/2016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10/19/2016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10/19/2016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10/19/2016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10/19/2016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45</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10/19/2016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10/19/2016</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10/19/2016 1:19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57</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1:19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10/19/2016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10/19/2016 1:19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10/19/2016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10/19/2016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10/19/2016 1:19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10/19/2016 1:19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10/19/2016 1:19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documentation/articles/active-directory-authentication-scenario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v2-limitations/" TargetMode="External"/><Relationship Id="rId2" Type="http://schemas.openxmlformats.org/officeDocument/2006/relationships/hyperlink" Target="https://azure.microsoft.com/en-us/documentation/articles/active-directory-developers-guid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tools.ietf.org/html/rfc6749-section-1.3.3"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tools.ietf.org/html/rfc6749-section-1.3.4"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hyperlink" Target="https://tools.ietf.org/html/rfc6749-section-1.3.1"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hyperlink" Target="https://tools.ietf.org/html/rfc6749-section-1.3.2"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5.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2.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19.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r>
              <a:rPr lang="en-US" dirty="0"/>
              <a:t>Israel Vega, Jr</a:t>
            </a:r>
          </a:p>
          <a:p>
            <a:r>
              <a:rPr lang="en-US" dirty="0"/>
              <a:t>ivega@microsoft.com</a:t>
            </a:r>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2"/>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2"/>
              </a:rPr>
              <a:t>https://azure.microsoft.com/en-us/documentation/articles/active-directory-developers-guide/</a:t>
            </a:r>
            <a:endParaRPr lang="en-US" dirty="0"/>
          </a:p>
          <a:p>
            <a:endParaRPr lang="en-US" dirty="0"/>
          </a:p>
          <a:p>
            <a:r>
              <a:rPr lang="en-US" dirty="0">
                <a:hlinkClick r:id="rId3"/>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2"/>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2"/>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2"/>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2"/>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702620" y="5291926"/>
            <a:ext cx="7099611"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2"/>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2"/>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Query the graph https://graphexplorer2.azurewebsites.net/ </a:t>
            </a:r>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2297</TotalTime>
  <Words>4872</Words>
  <Application>Microsoft Office PowerPoint</Application>
  <PresentationFormat>Widescreen</PresentationFormat>
  <Paragraphs>816</Paragraphs>
  <Slides>68</Slides>
  <Notes>30</Notes>
  <HiddenSlides>12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68</vt:i4>
      </vt:variant>
    </vt:vector>
  </HeadingPairs>
  <TitlesOfParts>
    <vt:vector size="80"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Flow Office 365 APIs</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Israel Vega</cp:lastModifiedBy>
  <cp:revision>63</cp:revision>
  <dcterms:created xsi:type="dcterms:W3CDTF">2016-09-30T22:32:37Z</dcterms:created>
  <dcterms:modified xsi:type="dcterms:W3CDTF">2016-10-20T16:23:57Z</dcterms:modified>
</cp:coreProperties>
</file>