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9"/>
  </p:notesMasterIdLst>
  <p:handoutMasterIdLst>
    <p:handoutMasterId r:id="rId10"/>
  </p:handoutMasterIdLst>
  <p:sldIdLst>
    <p:sldId id="1309" r:id="rId6"/>
    <p:sldId id="1342" r:id="rId7"/>
    <p:sldId id="1341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- X minutes" id="{CBB2EEAA-32AB-4CD1-A117-7DFA4192ED56}">
          <p14:sldIdLst>
            <p14:sldId id="1309"/>
            <p14:sldId id="1342"/>
          </p14:sldIdLst>
        </p14:section>
        <p14:section name="Conclusion - X minutes" id="{A4749901-7E4D-4CE4-9E1F-4BB787210046}">
          <p14:sldIdLst>
            <p14:sldId id="1341"/>
          </p14:sldIdLst>
        </p14:section>
        <p14:section name="Appendix" id="{8F4AE060-EEBD-49E9-8B5D-A5B5BE1825E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BAD80A"/>
    <a:srgbClr val="737373"/>
    <a:srgbClr val="FFFFFF"/>
    <a:srgbClr val="767676"/>
    <a:srgbClr val="32145A"/>
    <a:srgbClr val="002050"/>
    <a:srgbClr val="0078D7"/>
    <a:srgbClr val="00188F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7988" autoAdjust="0"/>
  </p:normalViewPr>
  <p:slideViewPr>
    <p:cSldViewPr>
      <p:cViewPr varScale="1">
        <p:scale>
          <a:sx n="91" d="100"/>
          <a:sy n="91" d="100"/>
        </p:scale>
        <p:origin x="33" y="249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9/29/2016 9:09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9/29/2016 9:09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9/29/2016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68436A8-437D-4255-9334-1742560317AD}" type="datetime8">
              <a:rPr lang="en-US" smtClean="0">
                <a:solidFill>
                  <a:prstClr val="black"/>
                </a:solidFill>
              </a:rPr>
              <a:t>9/29/2016 9:09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r>
              <a:rPr lang="en-US" sz="2800" b="1" dirty="0"/>
              <a:t>Garth Fort</a:t>
            </a:r>
          </a:p>
          <a:p>
            <a:pPr lvl="0"/>
            <a:r>
              <a:rPr lang="en-US" sz="2800" b="1" dirty="0"/>
              <a:t>Microsoft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garth.fort@microsoft.com</a:t>
            </a:r>
          </a:p>
          <a:p>
            <a:pPr lvl="0"/>
            <a:r>
              <a:rPr lang="en-US" sz="1800" dirty="0">
                <a:latin typeface="Segoe UI"/>
              </a:rPr>
              <a:t>@</a:t>
            </a:r>
            <a:r>
              <a:rPr lang="en-US" sz="1800" dirty="0" err="1">
                <a:latin typeface="Segoe UI"/>
              </a:rPr>
              <a:t>garthfort</a:t>
            </a:r>
            <a:endParaRPr lang="en-US" sz="18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6832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034307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documentManagement/types"/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3265</TotalTime>
  <Words>28</Words>
  <Application>Microsoft Office PowerPoint</Application>
  <PresentationFormat>Custom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Docker</vt:lpstr>
      <vt:lpstr>Agenda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Steven Follis</cp:lastModifiedBy>
  <cp:revision>58</cp:revision>
  <dcterms:created xsi:type="dcterms:W3CDTF">2016-09-13T12:43:04Z</dcterms:created>
  <dcterms:modified xsi:type="dcterms:W3CDTF">2016-09-29T13:10:07Z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