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6"/>
  </p:notesMasterIdLst>
  <p:handoutMasterIdLst>
    <p:handoutMasterId r:id="rId57"/>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41" r:id="rId52"/>
    <p:sldId id="1367" r:id="rId53"/>
    <p:sldId id="1382" r:id="rId54"/>
    <p:sldId id="1392" r:id="rId55"/>
  </p:sldIdLst>
  <p:sldSz cx="12436475" cy="6994525"/>
  <p:notesSz cx="6858000" cy="9144000"/>
  <p:custDataLst>
    <p:tags r:id="rId58"/>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 id="13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5319" autoAdjust="0"/>
  </p:normalViewPr>
  <p:slideViewPr>
    <p:cSldViewPr>
      <p:cViewPr varScale="1">
        <p:scale>
          <a:sx n="132" d="100"/>
          <a:sy n="132" d="100"/>
        </p:scale>
        <p:origin x="1008" y="13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7AE1CA04-9E18-44B4-9589-DC785B57E038}" type="presOf" srcId="{18D025D8-F1B4-E340-8017-A3F96EB49642}" destId="{F4E532E6-66D6-C542-B8C3-136424B07555}" srcOrd="0" destOrd="0" presId="urn:microsoft.com/office/officeart/2005/8/layout/cycle2"/>
    <dgm:cxn modelId="{BA954C29-6641-1742-9C44-2DAE9AEF48B2}" srcId="{1BA80199-E171-D64D-97FC-98DC54226E17}" destId="{18D025D8-F1B4-E340-8017-A3F96EB49642}" srcOrd="0" destOrd="0" parTransId="{7FC59775-5D47-7040-B655-569FE15A8A3B}" sibTransId="{FD11F52C-A2D5-734C-8456-3C254DFAA87F}"/>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824A6D53-C13F-4C1A-94BE-1781296FB348}" type="presOf" srcId="{FD11F52C-A2D5-734C-8456-3C254DFAA87F}" destId="{7CBDF54A-8860-7740-AB04-556D1D7774A6}" srcOrd="1"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4A2C39D8-9D17-45FC-AF3C-1D213AFDC51E}" type="presOf" srcId="{E44BEFA8-C88F-7544-AD6C-857B185E495A}" destId="{242A9705-8B08-184E-AE75-417ABD03C1B0}" srcOrd="1" destOrd="0" presId="urn:microsoft.com/office/officeart/2005/8/layout/cycle2"/>
    <dgm:cxn modelId="{2C2D3FE2-E572-434F-8767-7CD7D82D2490}" type="presOf" srcId="{E44BEFA8-C88F-7544-AD6C-857B185E495A}" destId="{E747E740-F8F7-6B41-8142-09025A60FA83}" srcOrd="0"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928B6104-6BF7-420D-9FDB-3FEB3DD8924C}" type="presOf" srcId="{2B6169F8-27CE-4321-9FEA-F8EAD2855F26}" destId="{F4DE59E0-F460-4B60-88B2-A512544288FD}"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B3FC2B52-F731-4F1C-8BE7-17706D5A9651}" type="presOf" srcId="{E7A37210-D140-4477-AB54-0A924C8FFDE9}" destId="{47B80974-E606-4B95-AC56-0A16BEC95A47}" srcOrd="0" destOrd="0" presId="urn:microsoft.com/office/officeart/2005/8/layout/venn2"/>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F144B9BD-1071-45CA-80B0-0822E883EEB9}" type="presOf" srcId="{58EEDEC7-3D35-4422-AB6C-80CB080CC203}" destId="{75067508-CE43-4AF4-BCFF-DC752E8E5141}" srcOrd="0"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6D1642C5-116D-4743-8CD7-1C741C666058}" type="presOf" srcId="{2345E87F-ECB4-4879-9D03-4B0B52E048C7}" destId="{9631C849-4AA3-4C2A-91F4-A9645725CC18}" srcOrd="1"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7/5/2017 12:05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7/5/2017 12:04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7/5/2017 12:04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1.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28.png"/><Relationship Id="rId2" Type="http://schemas.openxmlformats.org/officeDocument/2006/relationships/image" Target="../media/image94.png"/><Relationship Id="rId1" Type="http://schemas.openxmlformats.org/officeDocument/2006/relationships/slideLayout" Target="../slideLayouts/slideLayout3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5.png"/><Relationship Id="rId1" Type="http://schemas.openxmlformats.org/officeDocument/2006/relationships/slideLayout" Target="../slideLayouts/slideLayout11.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11.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95049"/>
          </a:xfrm>
        </p:spPr>
        <p:txBody>
          <a:bodyPr/>
          <a:lstStyle/>
          <a:p>
            <a:r>
              <a:rPr lang="en-US" dirty="0"/>
              <a:t>Connected to an Azure hosted </a:t>
            </a:r>
            <a:r>
              <a:rPr lang="en-US" dirty="0" err="1"/>
              <a:t>WebAPI</a:t>
            </a:r>
            <a:r>
              <a:rPr lang="en-US" dirty="0"/>
              <a:t> that queries a </a:t>
            </a:r>
            <a:r>
              <a:rPr lang="en-US" dirty="0" err="1"/>
              <a:t>DocumentDB</a:t>
            </a:r>
            <a:r>
              <a:rPr lang="en-US" dirty="0"/>
              <a:t> Collection and leveraging several Azure services at the same time.</a:t>
            </a:r>
          </a:p>
          <a:p>
            <a:r>
              <a:rPr lang="en-US" dirty="0"/>
              <a:t>Optimized the data call by introducing Azure </a:t>
            </a:r>
            <a:r>
              <a:rPr lang="en-US" dirty="0" err="1"/>
              <a:t>Redis</a:t>
            </a:r>
            <a:r>
              <a:rPr lang="en-US" dirty="0"/>
              <a:t> Cache, reducing queries and increasing performance.</a:t>
            </a:r>
          </a:p>
          <a:p>
            <a:r>
              <a:rPr lang="en-US" dirty="0"/>
              <a:t>Added queuing and blob storage</a:t>
            </a:r>
            <a:r>
              <a:rPr lang="en-US"/>
              <a:t>, enabling </a:t>
            </a:r>
            <a:r>
              <a:rPr lang="en-US" dirty="0"/>
              <a:t>the uploading of image files to the affordable and redundant Azure Storage. </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4678699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6b98b1fef4e635c1cb25da32e8e9ff5b17a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3476</Words>
  <Application>Microsoft Office PowerPoint</Application>
  <PresentationFormat>Benutzerdefiniert</PresentationFormat>
  <Paragraphs>672</Paragraphs>
  <Slides>50</Slides>
  <Notes>18</Notes>
  <HiddenSlides>1</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50</vt:i4>
      </vt:variant>
    </vt:vector>
  </HeadingPairs>
  <TitlesOfParts>
    <vt:vector size="61" baseType="lpstr">
      <vt:lpstr>Arial Unicode MS</vt:lpstr>
      <vt:lpstr>Arial</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PowerPoint-Präsentation</vt:lpstr>
      <vt:lpstr>Application Hosting Options</vt:lpstr>
      <vt:lpstr>Azure App Service</vt:lpstr>
      <vt:lpstr>PowerPoint-Präsentation</vt:lpstr>
      <vt:lpstr>PowerPoint-Präsentation</vt:lpstr>
      <vt:lpstr>PowerPoint-Präsentation</vt:lpstr>
      <vt:lpstr>PowerPoint-Präsentation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PowerPoint-Präsentation</vt:lpstr>
      <vt:lpstr>Azure Dev Centers</vt:lpstr>
      <vt:lpstr>App Service Plan Comparison</vt:lpstr>
      <vt:lpstr>HOL Summary</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Jens Kleine</cp:lastModifiedBy>
  <cp:revision>76</cp:revision>
  <dcterms:created xsi:type="dcterms:W3CDTF">2016-09-13T12:43:04Z</dcterms:created>
  <dcterms:modified xsi:type="dcterms:W3CDTF">2017-07-05T10:10:50Z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