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2"/>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12" r:id="rId70"/>
    <p:sldId id="381" r:id="rId71"/>
  </p:sldIdLst>
  <p:sldSz cx="12192000" cy="6858000"/>
  <p:notesSz cx="6858000" cy="9144000"/>
  <p:custDataLst>
    <p:tags r:id="rId7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 id="381"/>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9" autoAdjust="0"/>
    <p:restoredTop sz="75347" autoAdjust="0"/>
  </p:normalViewPr>
  <p:slideViewPr>
    <p:cSldViewPr snapToGrid="0" showGuides="1">
      <p:cViewPr varScale="1">
        <p:scale>
          <a:sx n="135" d="100"/>
          <a:sy n="135" d="100"/>
        </p:scale>
        <p:origin x="1260" y="120"/>
      </p:cViewPr>
      <p:guideLst>
        <p:guide orient="horz" pos="2160"/>
        <p:guide pos="3840"/>
      </p:guideLst>
    </p:cSldViewPr>
  </p:slideViewPr>
  <p:notesTextViewPr>
    <p:cViewPr>
      <p:scale>
        <a:sx n="1" d="1"/>
        <a:sy n="1" d="1"/>
      </p:scale>
      <p:origin x="0" y="0"/>
    </p:cViewPr>
  </p:notesTextViewPr>
  <p:sorterViewPr>
    <p:cViewPr>
      <p:scale>
        <a:sx n="100" d="100"/>
        <a:sy n="100" d="100"/>
      </p:scale>
      <p:origin x="0" y="-27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6C4102F-B962-4992-A3ED-74B41A1C9C6F}" type="presOf" srcId="{C0281889-47E3-4FCF-B048-44D1E229A3C4}" destId="{46D36D89-423D-4446-B477-AB475692CC3D}" srcOrd="0" destOrd="0" presId="urn:microsoft.com/office/officeart/2008/layout/CircularPictureCallou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CCA64E36-7A94-7A40-88C2-E924DA631821}" type="presOf" srcId="{33593CCD-F4BB-483B-9DB2-BBF976E72C87}" destId="{495F538F-DBAF-492C-91E8-86BBE5CBEC1E}" srcOrd="0" destOrd="0" presId="urn:microsoft.com/office/officeart/2008/layout/CircularPictureCallou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BF3260B7-EC6E-4DAD-91C0-B70EBE89D631}" type="presOf" srcId="{B5C0B2FB-77D1-43B5-AC47-EBF6D31315F6}" destId="{6AE5439B-8436-4FD1-9635-8BAA6EB19DEE}" srcOrd="0" destOrd="0" presId="urn:microsoft.com/office/officeart/2008/layout/CircularPictureCallout"/>
    <dgm:cxn modelId="{09F439F1-0AA3-481F-8B73-6AE8F7CED1D5}" type="presOf" srcId="{918E8141-8B4B-4731-A817-C6B047531EC7}" destId="{94406756-AAED-4952-B734-D5E78ADCB029}" srcOrd="0" destOrd="0" presId="urn:microsoft.com/office/officeart/2008/layout/CircularPictureCallout"/>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56E3359D-A07A-4E27-ABC7-2D571959C5CA}" type="presOf" srcId="{471EA7B6-4D84-4F6D-818A-CE146920DA27}" destId="{F65DC68E-F7A5-4F7E-9236-6CA8F3ACDF82}" srcOrd="0" destOrd="0" presId="urn:microsoft.com/office/officeart/2008/layout/CircularPictureCallou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81D0757D-74A5-454F-8E56-4AF1B621BB71}" type="presOf" srcId="{6047CC94-F81B-4DAA-BAD4-3A07003B6418}" destId="{306AFE9D-CCA1-4A93-9691-FC978F9CE9A1}"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7E1B4B33-5122-4638-B279-6ED35619F31F}" srcId="{B5C0B2FB-77D1-43B5-AC47-EBF6D31315F6}" destId="{918E8141-8B4B-4731-A817-C6B047531EC7}" srcOrd="0" destOrd="0" parTransId="{990E6694-1BD1-4625-B443-78BD0F7E9C11}" sibTransId="{0EBD0570-87DE-48D4-9B05-D47A4E390D1E}"/>
    <dgm:cxn modelId="{46CCD574-94A3-4036-AA97-F26765CD6861}" type="presOf" srcId="{B5C0B2FB-77D1-43B5-AC47-EBF6D31315F6}" destId="{6AE5439B-8436-4FD1-9635-8BAA6EB19DEE}"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ACAEB8DD-A978-469A-8D97-CB95ECB98BB4}" type="presOf" srcId="{0EBD0570-87DE-48D4-9B05-D47A4E390D1E}" destId="{D4EFBD8C-1BD9-44D3-91C2-8814CE1EF1E9}" srcOrd="0" destOrd="0" presId="urn:microsoft.com/office/officeart/2008/layout/CircularPictureCallout"/>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AE84EE67-8219-614B-8ADA-2E61CC65B94C}" type="presOf" srcId="{6047CC94-F81B-4DAA-BAD4-3A07003B6418}" destId="{306AFE9D-CCA1-4A93-9691-FC978F9CE9A1}" srcOrd="0" destOrd="0" presId="urn:microsoft.com/office/officeart/2008/layout/CircularPictureCallou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06F6261C-C151-6E45-81A9-B9BAB223E368}" type="presOf" srcId="{F751C726-06BB-459F-8B88-45E00F7906DC}" destId="{B90A6B99-15DE-4F71-BD33-9274A6D58730}"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2D11A3CB-F3B0-F347-919F-A85B4E8CCE33}" type="presOf" srcId="{0EBD0570-87DE-48D4-9B05-D47A4E390D1E}" destId="{D4EFBD8C-1BD9-44D3-91C2-8814CE1EF1E9}" srcOrd="0" destOrd="0" presId="urn:microsoft.com/office/officeart/2008/layout/CircularPictureCallout"/>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7/5/2017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7/5/2017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7/5/2017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7/5/2017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7/5/2017</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7/5/2017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7/5/2017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7/5/2017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7/5/2017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7/5/2017 12:21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742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7/5/2017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7/5/2017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7/5/2017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042581"/>
          </a:xfrm>
        </p:spPr>
        <p:txBody>
          <a:bodyPr>
            <a:normAutofit/>
          </a:bodyPr>
          <a:lstStyle/>
          <a:p>
            <a:r>
              <a:rPr lang="en-US" dirty="0"/>
              <a:t>OAuth authentication for web applications with Azure AD.</a:t>
            </a:r>
          </a:p>
          <a:p>
            <a:r>
              <a:rPr lang="en-US" dirty="0"/>
              <a:t>Querying the Microsoft Graph for extended details about a given user.</a:t>
            </a:r>
          </a:p>
          <a:p>
            <a:r>
              <a:rPr lang="en-US" dirty="0"/>
              <a:t>Using the Graph to send an email message as an example. This can be applied to calendar events and tasks.</a:t>
            </a:r>
          </a:p>
        </p:txBody>
      </p:sp>
      <p:sp>
        <p:nvSpPr>
          <p:cNvPr id="3" name="Title 2"/>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79225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199e6426c46402243577b48a8cd6d8e44fe"/>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4942</Words>
  <Application>Microsoft Office PowerPoint</Application>
  <PresentationFormat>Breitbild</PresentationFormat>
  <Paragraphs>822</Paragraphs>
  <Slides>69</Slides>
  <Notes>31</Notes>
  <HiddenSlides>13</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69</vt:i4>
      </vt:variant>
    </vt:vector>
  </HeadingPairs>
  <TitlesOfParts>
    <vt:vector size="81"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PowerPoint-Präsentation</vt:lpstr>
      <vt:lpstr>HOL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Jens Kleine</cp:lastModifiedBy>
  <cp:revision>70</cp:revision>
  <dcterms:created xsi:type="dcterms:W3CDTF">2016-09-30T22:32:37Z</dcterms:created>
  <dcterms:modified xsi:type="dcterms:W3CDTF">2017-07-05T10:29:26Z</dcterms:modified>
</cp:coreProperties>
</file>