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1309" r:id="rId6"/>
    <p:sldId id="1342" r:id="rId7"/>
    <p:sldId id="1347" r:id="rId8"/>
    <p:sldId id="1353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/>
        </p14:section>
        <p14:section name="Untitled Section" id="{2F881FF2-773A-4FA9-8076-D4A28DB643D9}">
          <p14:sldIdLst>
            <p14:sldId id="1347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5" autoAdjust="0"/>
    <p:restoredTop sz="86432" autoAdjust="0"/>
  </p:normalViewPr>
  <p:slideViewPr>
    <p:cSldViewPr>
      <p:cViewPr>
        <p:scale>
          <a:sx n="33" d="100"/>
          <a:sy n="33" d="100"/>
        </p:scale>
        <p:origin x="1800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10/5/2016 5:59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10/5/2016 5:59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10/5/2016 5:59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HOL 1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Setting up your developer </a:t>
            </a:r>
            <a:r>
              <a:rPr lang="en-US" dirty="0" err="1"/>
              <a:t>environmentHOL</a:t>
            </a:r>
            <a:r>
              <a:rPr lang="en-US" dirty="0"/>
              <a:t> 2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Building modern cloud </a:t>
            </a:r>
            <a:r>
              <a:rPr lang="en-US" dirty="0" err="1"/>
              <a:t>appsHOL</a:t>
            </a:r>
            <a:r>
              <a:rPr lang="en-US" dirty="0"/>
              <a:t> 3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Identity with Azure AD and Office 365 APIs</a:t>
            </a: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HOL 4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DevOps with Azure and Visual Studio Team Services</a:t>
            </a: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HOL 5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Infrastructure as code with Azure Resource Manager (ARM)</a:t>
            </a: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HOL 6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Monitoring applications with App Insights</a:t>
            </a:r>
          </a:p>
          <a:p>
            <a:pPr rtl="0" eaLnBrk="1" fontAlgn="auto" latinLnBrk="0" hangingPunct="1"/>
            <a:endParaRPr lang="en-US" sz="3600" dirty="0"/>
          </a:p>
          <a:p>
            <a:pPr rtl="0" eaLnBrk="1" fontAlgn="auto" latinLnBrk="0" hangingPunct="1"/>
            <a:endParaRPr 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292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421</TotalTime>
  <Words>100</Words>
  <Application>Microsoft Office PowerPoint</Application>
  <PresentationFormat>Custom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Hands on Labs</vt:lpstr>
      <vt:lpstr>Agenda</vt:lpstr>
      <vt:lpstr>HOL 1 Setting up your developer environmentHOL 2 Building modern cloud appsHOL 3 Identity with Azure AD and Office 365 APIs HOL 4 DevOps with Azure and Visual Studio Team Services HOL 5 Infrastructure as code with Azure Resource Manager (ARM) HOL 6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13</cp:revision>
  <dcterms:created xsi:type="dcterms:W3CDTF">2016-10-04T22:06:48Z</dcterms:created>
  <dcterms:modified xsi:type="dcterms:W3CDTF">2016-10-06T05:53:17Z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