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16"/>
  </p:notesMasterIdLst>
  <p:handoutMasterIdLst>
    <p:handoutMasterId r:id="rId17"/>
  </p:handoutMasterIdLst>
  <p:sldIdLst>
    <p:sldId id="1309" r:id="rId6"/>
    <p:sldId id="1342" r:id="rId7"/>
    <p:sldId id="1348" r:id="rId8"/>
    <p:sldId id="1349" r:id="rId9"/>
    <p:sldId id="1343" r:id="rId10"/>
    <p:sldId id="1344" r:id="rId11"/>
    <p:sldId id="1345" r:id="rId12"/>
    <p:sldId id="1346" r:id="rId13"/>
    <p:sldId id="1347" r:id="rId14"/>
    <p:sldId id="1341" r:id="rId1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- X minutes" id="{CA7C21A0-12E4-48D2-88AE-BA1EA86ED90D}">
          <p14:sldIdLst>
            <p14:sldId id="1309"/>
            <p14:sldId id="1342"/>
          </p14:sldIdLst>
        </p14:section>
        <p14:section name="Intro - X minutes" id="{262DF92D-807A-457B-83EF-C53B8BA76377}">
          <p14:sldIdLst>
            <p14:sldId id="1348"/>
            <p14:sldId id="1349"/>
            <p14:sldId id="1343"/>
            <p14:sldId id="1344"/>
            <p14:sldId id="1345"/>
            <p14:sldId id="1346"/>
          </p14:sldIdLst>
        </p14:section>
        <p14:section name="Untitled Section" id="{2F881FF2-773A-4FA9-8076-D4A28DB643D9}">
          <p14:sldIdLst>
            <p14:sldId id="1347"/>
          </p14:sldIdLst>
        </p14:section>
        <p14:section name="Summary - X minutes" id="{533727F8-8CBB-4FFC-B2EF-0A1C86DB663F}">
          <p14:sldIdLst>
            <p14:sldId id="13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BAD80A"/>
    <a:srgbClr val="737373"/>
    <a:srgbClr val="FFFFFF"/>
    <a:srgbClr val="767676"/>
    <a:srgbClr val="32145A"/>
    <a:srgbClr val="002050"/>
    <a:srgbClr val="0078D7"/>
    <a:srgbClr val="00188F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465" autoAdjust="0"/>
  </p:normalViewPr>
  <p:slideViewPr>
    <p:cSldViewPr>
      <p:cViewPr varScale="1">
        <p:scale>
          <a:sx n="112" d="100"/>
          <a:sy n="112" d="100"/>
        </p:scale>
        <p:origin x="1866" y="108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92713-4EF2-4F2B-9104-F0CB070F5E95}" type="datetime8">
              <a:rPr lang="en-US" smtClean="0">
                <a:latin typeface="Segoe UI" pitchFamily="34" charset="0"/>
              </a:rPr>
              <a:t>10/4/2016 8:23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196BB360-4395-422C-A729-CB974B278917}" type="datetime8">
              <a:rPr lang="en-US" smtClean="0"/>
              <a:t>10/4/2016 8:23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9E68977-C62F-48C1-B8E5-A952982F1FDC}" type="datetime8">
              <a:rPr lang="en-US" smtClean="0"/>
              <a:t>10/4/2016 8:23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68436A8-437D-4255-9334-1742560317AD}" type="datetime8">
              <a:rPr lang="en-US" smtClean="0">
                <a:solidFill>
                  <a:prstClr val="black"/>
                </a:solidFill>
              </a:rPr>
              <a:t>10/4/2016 8:23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148560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8561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2090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6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274638" y="147906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7907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1436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344576"/>
            <a:ext cx="6400800" cy="1828800"/>
          </a:xfrm>
        </p:spPr>
        <p:txBody>
          <a:bodyPr/>
          <a:lstStyle/>
          <a:p>
            <a:pPr lvl="0"/>
            <a:r>
              <a:rPr lang="en-US" sz="2800" b="1" dirty="0"/>
              <a:t>Garth Fort</a:t>
            </a:r>
          </a:p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garth.fort@contoso.com</a:t>
            </a: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292662"/>
          </a:xfrm>
        </p:spPr>
        <p:txBody>
          <a:bodyPr/>
          <a:lstStyle/>
          <a:p>
            <a:r>
              <a:rPr lang="en-US" dirty="0"/>
              <a:t>DevOps with the Microsoft cloud</a:t>
            </a:r>
          </a:p>
          <a:p>
            <a:r>
              <a:rPr lang="en-US" dirty="0"/>
              <a:t>Building a continuous deployment pipeline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419293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DevOps?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228850"/>
          </a:xfrm>
        </p:spPr>
        <p:txBody>
          <a:bodyPr/>
          <a:lstStyle/>
          <a:p>
            <a:r>
              <a:rPr lang="en-US" dirty="0"/>
              <a:t>Isn’t DevOps another phrase for Agile?</a:t>
            </a:r>
          </a:p>
          <a:p>
            <a:r>
              <a:rPr lang="en-US" dirty="0"/>
              <a:t>Who is responsible for deploying code?</a:t>
            </a:r>
          </a:p>
          <a:p>
            <a:r>
              <a:rPr lang="en-US" dirty="0"/>
              <a:t>When deployments fail, who gets blamed?</a:t>
            </a:r>
          </a:p>
          <a:p>
            <a:r>
              <a:rPr lang="en-US" dirty="0"/>
              <a:t>How many production deployments do you perform per year? Month? Day? Hour?</a:t>
            </a:r>
          </a:p>
          <a:p>
            <a:r>
              <a:rPr lang="en-US" dirty="0"/>
              <a:t>What is stopping you from deploying faster?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516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Development + Operations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35" y="2211409"/>
            <a:ext cx="4417552" cy="4015714"/>
          </a:xfrm>
          <a:prstGeom prst="rect">
            <a:avLst/>
          </a:prstGeom>
        </p:spPr>
      </p:pic>
      <p:sp>
        <p:nvSpPr>
          <p:cNvPr id="27" name="Freeform 25"/>
          <p:cNvSpPr/>
          <p:nvPr/>
        </p:nvSpPr>
        <p:spPr bwMode="auto">
          <a:xfrm>
            <a:off x="1143000" y="2800350"/>
            <a:ext cx="615950" cy="596900"/>
          </a:xfrm>
          <a:custGeom>
            <a:avLst/>
            <a:gdLst>
              <a:gd name="connsiteX0" fmla="*/ 0 w 615950"/>
              <a:gd name="connsiteY0" fmla="*/ 400050 h 596900"/>
              <a:gd name="connsiteX1" fmla="*/ 25400 w 615950"/>
              <a:gd name="connsiteY1" fmla="*/ 101600 h 596900"/>
              <a:gd name="connsiteX2" fmla="*/ 336550 w 615950"/>
              <a:gd name="connsiteY2" fmla="*/ 0 h 596900"/>
              <a:gd name="connsiteX3" fmla="*/ 615950 w 615950"/>
              <a:gd name="connsiteY3" fmla="*/ 209550 h 596900"/>
              <a:gd name="connsiteX4" fmla="*/ 590550 w 615950"/>
              <a:gd name="connsiteY4" fmla="*/ 469900 h 596900"/>
              <a:gd name="connsiteX5" fmla="*/ 228600 w 615950"/>
              <a:gd name="connsiteY5" fmla="*/ 596900 h 596900"/>
              <a:gd name="connsiteX6" fmla="*/ 0 w 615950"/>
              <a:gd name="connsiteY6" fmla="*/ 40005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950" h="596900">
                <a:moveTo>
                  <a:pt x="0" y="400050"/>
                </a:moveTo>
                <a:lnTo>
                  <a:pt x="25400" y="101600"/>
                </a:lnTo>
                <a:lnTo>
                  <a:pt x="336550" y="0"/>
                </a:lnTo>
                <a:lnTo>
                  <a:pt x="615950" y="209550"/>
                </a:lnTo>
                <a:lnTo>
                  <a:pt x="590550" y="469900"/>
                </a:lnTo>
                <a:lnTo>
                  <a:pt x="228600" y="596900"/>
                </a:lnTo>
                <a:lnTo>
                  <a:pt x="0" y="400050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7798">
            <a:off x="1302102" y="3342128"/>
            <a:ext cx="576073" cy="862586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6720748" y="4721398"/>
            <a:ext cx="1368152" cy="723258"/>
            <a:chOff x="6002213" y="3425254"/>
            <a:chExt cx="1587625" cy="723258"/>
          </a:xfrm>
          <a:solidFill>
            <a:schemeClr val="accent1"/>
          </a:solidFill>
        </p:grpSpPr>
        <p:sp>
          <p:nvSpPr>
            <p:cNvPr id="30" name="Rectangle 29"/>
            <p:cNvSpPr/>
            <p:nvPr/>
          </p:nvSpPr>
          <p:spPr bwMode="auto">
            <a:xfrm>
              <a:off x="6002213" y="3425254"/>
              <a:ext cx="1587625" cy="21602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002213" y="3932488"/>
              <a:ext cx="1587625" cy="21602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860829" y="4509886"/>
            <a:ext cx="2174098" cy="1736339"/>
            <a:chOff x="8860829" y="4509886"/>
            <a:chExt cx="2174098" cy="1736339"/>
          </a:xfrm>
        </p:grpSpPr>
        <p:sp>
          <p:nvSpPr>
            <p:cNvPr id="33" name="Oval 32"/>
            <p:cNvSpPr/>
            <p:nvPr/>
          </p:nvSpPr>
          <p:spPr bwMode="auto">
            <a:xfrm>
              <a:off x="8860829" y="5970914"/>
              <a:ext cx="2174098" cy="275311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 rot="2001771">
              <a:off x="9266604" y="4509886"/>
              <a:ext cx="1453360" cy="1618491"/>
              <a:chOff x="8504238" y="4584705"/>
              <a:chExt cx="1236752" cy="1377271"/>
            </a:xfrm>
          </p:grpSpPr>
          <p:sp>
            <p:nvSpPr>
              <p:cNvPr id="35" name="Oval 34"/>
              <p:cNvSpPr/>
              <p:nvPr/>
            </p:nvSpPr>
            <p:spPr bwMode="auto">
              <a:xfrm>
                <a:off x="8504238" y="4725224"/>
                <a:ext cx="1236752" cy="1236752"/>
              </a:xfrm>
              <a:prstGeom prst="ellipse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8618558" y="5282139"/>
                <a:ext cx="504056" cy="504056"/>
              </a:xfrm>
              <a:prstGeom prst="ellipse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8952456" y="4584705"/>
                <a:ext cx="340316" cy="220585"/>
                <a:chOff x="8964163" y="4017555"/>
                <a:chExt cx="340316" cy="366035"/>
              </a:xfrm>
            </p:grpSpPr>
            <p:sp>
              <p:nvSpPr>
                <p:cNvPr id="38" name="Freeform 20"/>
                <p:cNvSpPr/>
                <p:nvPr/>
              </p:nvSpPr>
              <p:spPr bwMode="auto">
                <a:xfrm>
                  <a:off x="8964163" y="4051662"/>
                  <a:ext cx="340316" cy="331928"/>
                </a:xfrm>
                <a:custGeom>
                  <a:avLst/>
                  <a:gdLst>
                    <a:gd name="connsiteX0" fmla="*/ 0 w 340316"/>
                    <a:gd name="connsiteY0" fmla="*/ 0 h 331928"/>
                    <a:gd name="connsiteX1" fmla="*/ 340316 w 340316"/>
                    <a:gd name="connsiteY1" fmla="*/ 0 h 331928"/>
                    <a:gd name="connsiteX2" fmla="*/ 340316 w 340316"/>
                    <a:gd name="connsiteY2" fmla="*/ 290681 h 331928"/>
                    <a:gd name="connsiteX3" fmla="*/ 170158 w 340316"/>
                    <a:gd name="connsiteY3" fmla="*/ 331928 h 331928"/>
                    <a:gd name="connsiteX4" fmla="*/ 0 w 340316"/>
                    <a:gd name="connsiteY4" fmla="*/ 290681 h 331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316" h="331928">
                      <a:moveTo>
                        <a:pt x="0" y="0"/>
                      </a:moveTo>
                      <a:lnTo>
                        <a:pt x="340316" y="0"/>
                      </a:lnTo>
                      <a:lnTo>
                        <a:pt x="340316" y="290681"/>
                      </a:lnTo>
                      <a:cubicBezTo>
                        <a:pt x="340316" y="313461"/>
                        <a:pt x="264134" y="331928"/>
                        <a:pt x="170158" y="331928"/>
                      </a:cubicBezTo>
                      <a:cubicBezTo>
                        <a:pt x="76182" y="331928"/>
                        <a:pt x="0" y="313461"/>
                        <a:pt x="0" y="29068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9" name="Oval 38"/>
                <p:cNvSpPr/>
                <p:nvPr/>
              </p:nvSpPr>
              <p:spPr bwMode="auto">
                <a:xfrm>
                  <a:off x="8964163" y="4017555"/>
                  <a:ext cx="340316" cy="82493"/>
                </a:xfrm>
                <a:prstGeom prst="ellipse">
                  <a:avLst/>
                </a:prstGeom>
                <a:solidFill>
                  <a:schemeClr val="bg1">
                    <a:lumMod val="50000"/>
                    <a:lumOff val="5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sp>
        <p:nvSpPr>
          <p:cNvPr id="40" name="Freeform 15"/>
          <p:cNvSpPr/>
          <p:nvPr/>
        </p:nvSpPr>
        <p:spPr bwMode="auto">
          <a:xfrm rot="1768747">
            <a:off x="10275031" y="4084118"/>
            <a:ext cx="304422" cy="541356"/>
          </a:xfrm>
          <a:custGeom>
            <a:avLst/>
            <a:gdLst>
              <a:gd name="connsiteX0" fmla="*/ 399384 w 399384"/>
              <a:gd name="connsiteY0" fmla="*/ 710227 h 710227"/>
              <a:gd name="connsiteX1" fmla="*/ 313659 w 399384"/>
              <a:gd name="connsiteY1" fmla="*/ 400664 h 710227"/>
              <a:gd name="connsiteX2" fmla="*/ 13621 w 399384"/>
              <a:gd name="connsiteY2" fmla="*/ 348277 h 710227"/>
              <a:gd name="connsiteX3" fmla="*/ 51721 w 399384"/>
              <a:gd name="connsiteY3" fmla="*/ 29189 h 710227"/>
              <a:gd name="connsiteX4" fmla="*/ 56484 w 399384"/>
              <a:gd name="connsiteY4" fmla="*/ 33952 h 710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9384" h="710227">
                <a:moveTo>
                  <a:pt x="399384" y="710227"/>
                </a:moveTo>
                <a:cubicBezTo>
                  <a:pt x="388668" y="585608"/>
                  <a:pt x="377953" y="460989"/>
                  <a:pt x="313659" y="400664"/>
                </a:cubicBezTo>
                <a:cubicBezTo>
                  <a:pt x="249365" y="340339"/>
                  <a:pt x="57277" y="410189"/>
                  <a:pt x="13621" y="348277"/>
                </a:cubicBezTo>
                <a:cubicBezTo>
                  <a:pt x="-30035" y="286364"/>
                  <a:pt x="44577" y="81576"/>
                  <a:pt x="51721" y="29189"/>
                </a:cubicBezTo>
                <a:cubicBezTo>
                  <a:pt x="58865" y="-23198"/>
                  <a:pt x="57674" y="5377"/>
                  <a:pt x="56484" y="3395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1" name="Freeform 87"/>
          <p:cNvSpPr>
            <a:spLocks noChangeAspect="1" noEditPoints="1"/>
          </p:cNvSpPr>
          <p:nvPr/>
        </p:nvSpPr>
        <p:spPr bwMode="auto">
          <a:xfrm>
            <a:off x="10262885" y="3860293"/>
            <a:ext cx="423736" cy="408026"/>
          </a:xfrm>
          <a:custGeom>
            <a:avLst/>
            <a:gdLst>
              <a:gd name="T0" fmla="*/ 255 w 388"/>
              <a:gd name="T1" fmla="*/ 58 h 374"/>
              <a:gd name="T2" fmla="*/ 236 w 388"/>
              <a:gd name="T3" fmla="*/ 36 h 374"/>
              <a:gd name="T4" fmla="*/ 196 w 388"/>
              <a:gd name="T5" fmla="*/ 110 h 374"/>
              <a:gd name="T6" fmla="*/ 204 w 388"/>
              <a:gd name="T7" fmla="*/ 138 h 374"/>
              <a:gd name="T8" fmla="*/ 266 w 388"/>
              <a:gd name="T9" fmla="*/ 121 h 374"/>
              <a:gd name="T10" fmla="*/ 221 w 388"/>
              <a:gd name="T11" fmla="*/ 157 h 374"/>
              <a:gd name="T12" fmla="*/ 295 w 388"/>
              <a:gd name="T13" fmla="*/ 140 h 374"/>
              <a:gd name="T14" fmla="*/ 336 w 388"/>
              <a:gd name="T15" fmla="*/ 130 h 374"/>
              <a:gd name="T16" fmla="*/ 323 w 388"/>
              <a:gd name="T17" fmla="*/ 203 h 374"/>
              <a:gd name="T18" fmla="*/ 233 w 388"/>
              <a:gd name="T19" fmla="*/ 169 h 374"/>
              <a:gd name="T20" fmla="*/ 276 w 388"/>
              <a:gd name="T21" fmla="*/ 202 h 374"/>
              <a:gd name="T22" fmla="*/ 315 w 388"/>
              <a:gd name="T23" fmla="*/ 234 h 374"/>
              <a:gd name="T24" fmla="*/ 334 w 388"/>
              <a:gd name="T25" fmla="*/ 212 h 374"/>
              <a:gd name="T26" fmla="*/ 266 w 388"/>
              <a:gd name="T27" fmla="*/ 286 h 374"/>
              <a:gd name="T28" fmla="*/ 240 w 388"/>
              <a:gd name="T29" fmla="*/ 223 h 374"/>
              <a:gd name="T30" fmla="*/ 213 w 388"/>
              <a:gd name="T31" fmla="*/ 210 h 374"/>
              <a:gd name="T32" fmla="*/ 241 w 388"/>
              <a:gd name="T33" fmla="*/ 290 h 374"/>
              <a:gd name="T34" fmla="*/ 257 w 388"/>
              <a:gd name="T35" fmla="*/ 316 h 374"/>
              <a:gd name="T36" fmla="*/ 103 w 388"/>
              <a:gd name="T37" fmla="*/ 112 h 374"/>
              <a:gd name="T38" fmla="*/ 174 w 388"/>
              <a:gd name="T39" fmla="*/ 153 h 374"/>
              <a:gd name="T40" fmla="*/ 161 w 388"/>
              <a:gd name="T41" fmla="*/ 119 h 374"/>
              <a:gd name="T42" fmla="*/ 84 w 388"/>
              <a:gd name="T43" fmla="*/ 86 h 374"/>
              <a:gd name="T44" fmla="*/ 62 w 388"/>
              <a:gd name="T45" fmla="*/ 105 h 374"/>
              <a:gd name="T46" fmla="*/ 163 w 388"/>
              <a:gd name="T47" fmla="*/ 189 h 374"/>
              <a:gd name="T48" fmla="*/ 80 w 388"/>
              <a:gd name="T49" fmla="*/ 250 h 374"/>
              <a:gd name="T50" fmla="*/ 85 w 388"/>
              <a:gd name="T51" fmla="*/ 283 h 374"/>
              <a:gd name="T52" fmla="*/ 109 w 388"/>
              <a:gd name="T53" fmla="*/ 248 h 374"/>
              <a:gd name="T54" fmla="*/ 171 w 388"/>
              <a:gd name="T55" fmla="*/ 195 h 374"/>
              <a:gd name="T56" fmla="*/ 163 w 388"/>
              <a:gd name="T57" fmla="*/ 260 h 374"/>
              <a:gd name="T58" fmla="*/ 161 w 388"/>
              <a:gd name="T59" fmla="*/ 318 h 374"/>
              <a:gd name="T60" fmla="*/ 186 w 388"/>
              <a:gd name="T61" fmla="*/ 299 h 374"/>
              <a:gd name="T62" fmla="*/ 194 w 388"/>
              <a:gd name="T63" fmla="*/ 214 h 374"/>
              <a:gd name="T64" fmla="*/ 248 w 388"/>
              <a:gd name="T65" fmla="*/ 342 h 374"/>
              <a:gd name="T66" fmla="*/ 279 w 388"/>
              <a:gd name="T67" fmla="*/ 345 h 374"/>
              <a:gd name="T68" fmla="*/ 359 w 388"/>
              <a:gd name="T69" fmla="*/ 263 h 374"/>
              <a:gd name="T70" fmla="*/ 356 w 388"/>
              <a:gd name="T71" fmla="*/ 230 h 374"/>
              <a:gd name="T72" fmla="*/ 358 w 388"/>
              <a:gd name="T73" fmla="*/ 136 h 374"/>
              <a:gd name="T74" fmla="*/ 383 w 388"/>
              <a:gd name="T75" fmla="*/ 114 h 374"/>
              <a:gd name="T76" fmla="*/ 278 w 388"/>
              <a:gd name="T77" fmla="*/ 2 h 374"/>
              <a:gd name="T78" fmla="*/ 32 w 388"/>
              <a:gd name="T79" fmla="*/ 120 h 374"/>
              <a:gd name="T80" fmla="*/ 28 w 388"/>
              <a:gd name="T81" fmla="*/ 87 h 374"/>
              <a:gd name="T82" fmla="*/ 71 w 388"/>
              <a:gd name="T83" fmla="*/ 288 h 374"/>
              <a:gd name="T84" fmla="*/ 71 w 388"/>
              <a:gd name="T85" fmla="*/ 322 h 374"/>
              <a:gd name="T86" fmla="*/ 71 w 388"/>
              <a:gd name="T87" fmla="*/ 288 h 374"/>
              <a:gd name="T88" fmla="*/ 170 w 388"/>
              <a:gd name="T89" fmla="*/ 374 h 374"/>
              <a:gd name="T90" fmla="*/ 170 w 388"/>
              <a:gd name="T91" fmla="*/ 341 h 374"/>
              <a:gd name="T92" fmla="*/ 82 w 388"/>
              <a:gd name="T93" fmla="*/ 179 h 374"/>
              <a:gd name="T94" fmla="*/ 157 w 388"/>
              <a:gd name="T95" fmla="*/ 172 h 374"/>
              <a:gd name="T96" fmla="*/ 102 w 388"/>
              <a:gd name="T97" fmla="*/ 150 h 374"/>
              <a:gd name="T98" fmla="*/ 43 w 388"/>
              <a:gd name="T99" fmla="*/ 175 h 374"/>
              <a:gd name="T100" fmla="*/ 52 w 388"/>
              <a:gd name="T101" fmla="*/ 200 h 374"/>
              <a:gd name="T102" fmla="*/ 19 w 388"/>
              <a:gd name="T103" fmla="*/ 231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88" h="374">
                <a:moveTo>
                  <a:pt x="224" y="94"/>
                </a:moveTo>
                <a:cubicBezTo>
                  <a:pt x="229" y="87"/>
                  <a:pt x="234" y="80"/>
                  <a:pt x="239" y="74"/>
                </a:cubicBezTo>
                <a:cubicBezTo>
                  <a:pt x="242" y="71"/>
                  <a:pt x="245" y="68"/>
                  <a:pt x="247" y="65"/>
                </a:cubicBezTo>
                <a:cubicBezTo>
                  <a:pt x="250" y="62"/>
                  <a:pt x="253" y="59"/>
                  <a:pt x="255" y="58"/>
                </a:cubicBezTo>
                <a:cubicBezTo>
                  <a:pt x="256" y="57"/>
                  <a:pt x="257" y="57"/>
                  <a:pt x="257" y="56"/>
                </a:cubicBezTo>
                <a:cubicBezTo>
                  <a:pt x="260" y="53"/>
                  <a:pt x="261" y="50"/>
                  <a:pt x="261" y="46"/>
                </a:cubicBezTo>
                <a:cubicBezTo>
                  <a:pt x="261" y="42"/>
                  <a:pt x="259" y="38"/>
                  <a:pt x="256" y="36"/>
                </a:cubicBezTo>
                <a:cubicBezTo>
                  <a:pt x="251" y="30"/>
                  <a:pt x="241" y="31"/>
                  <a:pt x="236" y="36"/>
                </a:cubicBezTo>
                <a:cubicBezTo>
                  <a:pt x="232" y="41"/>
                  <a:pt x="230" y="44"/>
                  <a:pt x="227" y="48"/>
                </a:cubicBezTo>
                <a:cubicBezTo>
                  <a:pt x="224" y="52"/>
                  <a:pt x="222" y="55"/>
                  <a:pt x="219" y="60"/>
                </a:cubicBezTo>
                <a:cubicBezTo>
                  <a:pt x="214" y="67"/>
                  <a:pt x="210" y="75"/>
                  <a:pt x="206" y="84"/>
                </a:cubicBezTo>
                <a:cubicBezTo>
                  <a:pt x="202" y="92"/>
                  <a:pt x="199" y="101"/>
                  <a:pt x="196" y="110"/>
                </a:cubicBezTo>
                <a:cubicBezTo>
                  <a:pt x="194" y="117"/>
                  <a:pt x="192" y="126"/>
                  <a:pt x="191" y="137"/>
                </a:cubicBezTo>
                <a:cubicBezTo>
                  <a:pt x="191" y="140"/>
                  <a:pt x="193" y="143"/>
                  <a:pt x="196" y="144"/>
                </a:cubicBezTo>
                <a:cubicBezTo>
                  <a:pt x="196" y="144"/>
                  <a:pt x="197" y="144"/>
                  <a:pt x="197" y="144"/>
                </a:cubicBezTo>
                <a:cubicBezTo>
                  <a:pt x="200" y="144"/>
                  <a:pt x="203" y="142"/>
                  <a:pt x="204" y="138"/>
                </a:cubicBezTo>
                <a:cubicBezTo>
                  <a:pt x="205" y="132"/>
                  <a:pt x="208" y="124"/>
                  <a:pt x="212" y="115"/>
                </a:cubicBezTo>
                <a:cubicBezTo>
                  <a:pt x="215" y="108"/>
                  <a:pt x="219" y="101"/>
                  <a:pt x="224" y="94"/>
                </a:cubicBezTo>
                <a:close/>
                <a:moveTo>
                  <a:pt x="269" y="121"/>
                </a:moveTo>
                <a:cubicBezTo>
                  <a:pt x="266" y="121"/>
                  <a:pt x="266" y="121"/>
                  <a:pt x="266" y="121"/>
                </a:cubicBezTo>
                <a:cubicBezTo>
                  <a:pt x="257" y="124"/>
                  <a:pt x="249" y="127"/>
                  <a:pt x="240" y="131"/>
                </a:cubicBezTo>
                <a:cubicBezTo>
                  <a:pt x="234" y="135"/>
                  <a:pt x="225" y="139"/>
                  <a:pt x="217" y="146"/>
                </a:cubicBezTo>
                <a:cubicBezTo>
                  <a:pt x="214" y="148"/>
                  <a:pt x="213" y="151"/>
                  <a:pt x="215" y="154"/>
                </a:cubicBezTo>
                <a:cubicBezTo>
                  <a:pt x="216" y="156"/>
                  <a:pt x="218" y="157"/>
                  <a:pt x="221" y="157"/>
                </a:cubicBezTo>
                <a:cubicBezTo>
                  <a:pt x="222" y="157"/>
                  <a:pt x="223" y="157"/>
                  <a:pt x="224" y="156"/>
                </a:cubicBezTo>
                <a:cubicBezTo>
                  <a:pt x="230" y="153"/>
                  <a:pt x="238" y="150"/>
                  <a:pt x="246" y="147"/>
                </a:cubicBezTo>
                <a:cubicBezTo>
                  <a:pt x="254" y="145"/>
                  <a:pt x="262" y="143"/>
                  <a:pt x="271" y="142"/>
                </a:cubicBezTo>
                <a:cubicBezTo>
                  <a:pt x="279" y="141"/>
                  <a:pt x="287" y="140"/>
                  <a:pt x="295" y="140"/>
                </a:cubicBezTo>
                <a:cubicBezTo>
                  <a:pt x="299" y="140"/>
                  <a:pt x="303" y="140"/>
                  <a:pt x="307" y="140"/>
                </a:cubicBezTo>
                <a:cubicBezTo>
                  <a:pt x="310" y="140"/>
                  <a:pt x="315" y="141"/>
                  <a:pt x="318" y="141"/>
                </a:cubicBezTo>
                <a:cubicBezTo>
                  <a:pt x="320" y="142"/>
                  <a:pt x="321" y="142"/>
                  <a:pt x="321" y="142"/>
                </a:cubicBezTo>
                <a:cubicBezTo>
                  <a:pt x="330" y="142"/>
                  <a:pt x="336" y="137"/>
                  <a:pt x="336" y="130"/>
                </a:cubicBezTo>
                <a:cubicBezTo>
                  <a:pt x="336" y="121"/>
                  <a:pt x="328" y="117"/>
                  <a:pt x="322" y="116"/>
                </a:cubicBezTo>
                <a:cubicBezTo>
                  <a:pt x="317" y="116"/>
                  <a:pt x="306" y="114"/>
                  <a:pt x="294" y="115"/>
                </a:cubicBezTo>
                <a:cubicBezTo>
                  <a:pt x="284" y="116"/>
                  <a:pt x="276" y="118"/>
                  <a:pt x="269" y="121"/>
                </a:cubicBezTo>
                <a:close/>
                <a:moveTo>
                  <a:pt x="323" y="203"/>
                </a:moveTo>
                <a:cubicBezTo>
                  <a:pt x="319" y="201"/>
                  <a:pt x="315" y="198"/>
                  <a:pt x="311" y="196"/>
                </a:cubicBezTo>
                <a:cubicBezTo>
                  <a:pt x="303" y="191"/>
                  <a:pt x="295" y="187"/>
                  <a:pt x="286" y="183"/>
                </a:cubicBezTo>
                <a:cubicBezTo>
                  <a:pt x="278" y="180"/>
                  <a:pt x="269" y="176"/>
                  <a:pt x="260" y="174"/>
                </a:cubicBezTo>
                <a:cubicBezTo>
                  <a:pt x="250" y="171"/>
                  <a:pt x="241" y="170"/>
                  <a:pt x="233" y="169"/>
                </a:cubicBezTo>
                <a:cubicBezTo>
                  <a:pt x="229" y="169"/>
                  <a:pt x="227" y="172"/>
                  <a:pt x="226" y="175"/>
                </a:cubicBezTo>
                <a:cubicBezTo>
                  <a:pt x="225" y="179"/>
                  <a:pt x="228" y="182"/>
                  <a:pt x="232" y="183"/>
                </a:cubicBezTo>
                <a:cubicBezTo>
                  <a:pt x="239" y="184"/>
                  <a:pt x="246" y="187"/>
                  <a:pt x="255" y="190"/>
                </a:cubicBezTo>
                <a:cubicBezTo>
                  <a:pt x="262" y="194"/>
                  <a:pt x="269" y="197"/>
                  <a:pt x="276" y="202"/>
                </a:cubicBezTo>
                <a:cubicBezTo>
                  <a:pt x="284" y="206"/>
                  <a:pt x="290" y="211"/>
                  <a:pt x="297" y="216"/>
                </a:cubicBezTo>
                <a:cubicBezTo>
                  <a:pt x="300" y="219"/>
                  <a:pt x="303" y="222"/>
                  <a:pt x="306" y="224"/>
                </a:cubicBezTo>
                <a:cubicBezTo>
                  <a:pt x="309" y="227"/>
                  <a:pt x="312" y="230"/>
                  <a:pt x="314" y="232"/>
                </a:cubicBezTo>
                <a:cubicBezTo>
                  <a:pt x="314" y="233"/>
                  <a:pt x="315" y="233"/>
                  <a:pt x="315" y="234"/>
                </a:cubicBezTo>
                <a:cubicBezTo>
                  <a:pt x="318" y="236"/>
                  <a:pt x="321" y="238"/>
                  <a:pt x="325" y="238"/>
                </a:cubicBezTo>
                <a:cubicBezTo>
                  <a:pt x="329" y="238"/>
                  <a:pt x="333" y="236"/>
                  <a:pt x="336" y="233"/>
                </a:cubicBezTo>
                <a:cubicBezTo>
                  <a:pt x="338" y="230"/>
                  <a:pt x="339" y="226"/>
                  <a:pt x="339" y="222"/>
                </a:cubicBezTo>
                <a:cubicBezTo>
                  <a:pt x="339" y="218"/>
                  <a:pt x="337" y="215"/>
                  <a:pt x="334" y="212"/>
                </a:cubicBezTo>
                <a:cubicBezTo>
                  <a:pt x="330" y="209"/>
                  <a:pt x="327" y="206"/>
                  <a:pt x="323" y="203"/>
                </a:cubicBezTo>
                <a:close/>
                <a:moveTo>
                  <a:pt x="257" y="316"/>
                </a:moveTo>
                <a:cubicBezTo>
                  <a:pt x="264" y="316"/>
                  <a:pt x="269" y="309"/>
                  <a:pt x="268" y="301"/>
                </a:cubicBezTo>
                <a:cubicBezTo>
                  <a:pt x="268" y="294"/>
                  <a:pt x="267" y="290"/>
                  <a:pt x="266" y="286"/>
                </a:cubicBezTo>
                <a:cubicBezTo>
                  <a:pt x="266" y="284"/>
                  <a:pt x="266" y="282"/>
                  <a:pt x="265" y="280"/>
                </a:cubicBezTo>
                <a:cubicBezTo>
                  <a:pt x="265" y="278"/>
                  <a:pt x="264" y="275"/>
                  <a:pt x="263" y="272"/>
                </a:cubicBezTo>
                <a:cubicBezTo>
                  <a:pt x="261" y="264"/>
                  <a:pt x="257" y="255"/>
                  <a:pt x="253" y="247"/>
                </a:cubicBezTo>
                <a:cubicBezTo>
                  <a:pt x="249" y="238"/>
                  <a:pt x="245" y="230"/>
                  <a:pt x="240" y="223"/>
                </a:cubicBezTo>
                <a:cubicBezTo>
                  <a:pt x="236" y="217"/>
                  <a:pt x="230" y="209"/>
                  <a:pt x="222" y="201"/>
                </a:cubicBezTo>
                <a:cubicBezTo>
                  <a:pt x="220" y="199"/>
                  <a:pt x="216" y="199"/>
                  <a:pt x="214" y="201"/>
                </a:cubicBezTo>
                <a:cubicBezTo>
                  <a:pt x="213" y="202"/>
                  <a:pt x="212" y="203"/>
                  <a:pt x="212" y="205"/>
                </a:cubicBezTo>
                <a:cubicBezTo>
                  <a:pt x="211" y="207"/>
                  <a:pt x="212" y="208"/>
                  <a:pt x="213" y="210"/>
                </a:cubicBezTo>
                <a:cubicBezTo>
                  <a:pt x="217" y="216"/>
                  <a:pt x="221" y="223"/>
                  <a:pt x="225" y="231"/>
                </a:cubicBezTo>
                <a:cubicBezTo>
                  <a:pt x="229" y="238"/>
                  <a:pt x="231" y="246"/>
                  <a:pt x="234" y="254"/>
                </a:cubicBezTo>
                <a:cubicBezTo>
                  <a:pt x="236" y="262"/>
                  <a:pt x="238" y="270"/>
                  <a:pt x="239" y="278"/>
                </a:cubicBezTo>
                <a:cubicBezTo>
                  <a:pt x="240" y="282"/>
                  <a:pt x="240" y="286"/>
                  <a:pt x="241" y="290"/>
                </a:cubicBezTo>
                <a:cubicBezTo>
                  <a:pt x="241" y="294"/>
                  <a:pt x="241" y="303"/>
                  <a:pt x="241" y="304"/>
                </a:cubicBezTo>
                <a:cubicBezTo>
                  <a:pt x="241" y="307"/>
                  <a:pt x="242" y="310"/>
                  <a:pt x="245" y="313"/>
                </a:cubicBezTo>
                <a:cubicBezTo>
                  <a:pt x="247" y="315"/>
                  <a:pt x="251" y="317"/>
                  <a:pt x="255" y="317"/>
                </a:cubicBezTo>
                <a:cubicBezTo>
                  <a:pt x="255" y="317"/>
                  <a:pt x="256" y="317"/>
                  <a:pt x="257" y="316"/>
                </a:cubicBezTo>
                <a:close/>
                <a:moveTo>
                  <a:pt x="78" y="113"/>
                </a:moveTo>
                <a:cubicBezTo>
                  <a:pt x="79" y="113"/>
                  <a:pt x="80" y="113"/>
                  <a:pt x="81" y="113"/>
                </a:cubicBezTo>
                <a:cubicBezTo>
                  <a:pt x="84" y="112"/>
                  <a:pt x="90" y="112"/>
                  <a:pt x="91" y="111"/>
                </a:cubicBezTo>
                <a:cubicBezTo>
                  <a:pt x="95" y="111"/>
                  <a:pt x="99" y="111"/>
                  <a:pt x="103" y="112"/>
                </a:cubicBezTo>
                <a:cubicBezTo>
                  <a:pt x="111" y="113"/>
                  <a:pt x="120" y="115"/>
                  <a:pt x="127" y="118"/>
                </a:cubicBezTo>
                <a:cubicBezTo>
                  <a:pt x="135" y="122"/>
                  <a:pt x="143" y="126"/>
                  <a:pt x="150" y="132"/>
                </a:cubicBezTo>
                <a:cubicBezTo>
                  <a:pt x="158" y="137"/>
                  <a:pt x="164" y="144"/>
                  <a:pt x="168" y="150"/>
                </a:cubicBezTo>
                <a:cubicBezTo>
                  <a:pt x="170" y="152"/>
                  <a:pt x="172" y="153"/>
                  <a:pt x="174" y="153"/>
                </a:cubicBezTo>
                <a:cubicBezTo>
                  <a:pt x="175" y="153"/>
                  <a:pt x="175" y="153"/>
                  <a:pt x="176" y="152"/>
                </a:cubicBezTo>
                <a:cubicBezTo>
                  <a:pt x="178" y="151"/>
                  <a:pt x="179" y="150"/>
                  <a:pt x="179" y="149"/>
                </a:cubicBezTo>
                <a:cubicBezTo>
                  <a:pt x="180" y="147"/>
                  <a:pt x="180" y="145"/>
                  <a:pt x="179" y="144"/>
                </a:cubicBezTo>
                <a:cubicBezTo>
                  <a:pt x="174" y="133"/>
                  <a:pt x="167" y="125"/>
                  <a:pt x="161" y="119"/>
                </a:cubicBezTo>
                <a:cubicBezTo>
                  <a:pt x="154" y="112"/>
                  <a:pt x="146" y="106"/>
                  <a:pt x="137" y="100"/>
                </a:cubicBezTo>
                <a:cubicBezTo>
                  <a:pt x="128" y="94"/>
                  <a:pt x="118" y="90"/>
                  <a:pt x="108" y="88"/>
                </a:cubicBezTo>
                <a:cubicBezTo>
                  <a:pt x="103" y="86"/>
                  <a:pt x="97" y="86"/>
                  <a:pt x="92" y="86"/>
                </a:cubicBezTo>
                <a:cubicBezTo>
                  <a:pt x="89" y="85"/>
                  <a:pt x="87" y="86"/>
                  <a:pt x="84" y="86"/>
                </a:cubicBezTo>
                <a:cubicBezTo>
                  <a:pt x="84" y="86"/>
                  <a:pt x="84" y="86"/>
                  <a:pt x="84" y="86"/>
                </a:cubicBezTo>
                <a:cubicBezTo>
                  <a:pt x="81" y="86"/>
                  <a:pt x="74" y="85"/>
                  <a:pt x="70" y="86"/>
                </a:cubicBezTo>
                <a:cubicBezTo>
                  <a:pt x="67" y="88"/>
                  <a:pt x="64" y="90"/>
                  <a:pt x="62" y="94"/>
                </a:cubicBezTo>
                <a:cubicBezTo>
                  <a:pt x="61" y="97"/>
                  <a:pt x="61" y="101"/>
                  <a:pt x="62" y="105"/>
                </a:cubicBezTo>
                <a:cubicBezTo>
                  <a:pt x="64" y="111"/>
                  <a:pt x="72" y="113"/>
                  <a:pt x="78" y="113"/>
                </a:cubicBezTo>
                <a:close/>
                <a:moveTo>
                  <a:pt x="171" y="195"/>
                </a:moveTo>
                <a:cubicBezTo>
                  <a:pt x="170" y="192"/>
                  <a:pt x="167" y="189"/>
                  <a:pt x="163" y="189"/>
                </a:cubicBezTo>
                <a:cubicBezTo>
                  <a:pt x="163" y="189"/>
                  <a:pt x="163" y="189"/>
                  <a:pt x="163" y="189"/>
                </a:cubicBezTo>
                <a:cubicBezTo>
                  <a:pt x="153" y="189"/>
                  <a:pt x="144" y="192"/>
                  <a:pt x="133" y="196"/>
                </a:cubicBezTo>
                <a:cubicBezTo>
                  <a:pt x="124" y="200"/>
                  <a:pt x="115" y="205"/>
                  <a:pt x="107" y="212"/>
                </a:cubicBezTo>
                <a:cubicBezTo>
                  <a:pt x="100" y="219"/>
                  <a:pt x="93" y="227"/>
                  <a:pt x="87" y="236"/>
                </a:cubicBezTo>
                <a:cubicBezTo>
                  <a:pt x="85" y="240"/>
                  <a:pt x="82" y="245"/>
                  <a:pt x="80" y="250"/>
                </a:cubicBezTo>
                <a:cubicBezTo>
                  <a:pt x="78" y="254"/>
                  <a:pt x="76" y="259"/>
                  <a:pt x="74" y="265"/>
                </a:cubicBezTo>
                <a:cubicBezTo>
                  <a:pt x="73" y="265"/>
                  <a:pt x="73" y="266"/>
                  <a:pt x="73" y="267"/>
                </a:cubicBezTo>
                <a:cubicBezTo>
                  <a:pt x="73" y="271"/>
                  <a:pt x="73" y="274"/>
                  <a:pt x="76" y="277"/>
                </a:cubicBezTo>
                <a:cubicBezTo>
                  <a:pt x="78" y="281"/>
                  <a:pt x="81" y="283"/>
                  <a:pt x="85" y="283"/>
                </a:cubicBezTo>
                <a:cubicBezTo>
                  <a:pt x="86" y="283"/>
                  <a:pt x="87" y="283"/>
                  <a:pt x="87" y="283"/>
                </a:cubicBezTo>
                <a:cubicBezTo>
                  <a:pt x="95" y="283"/>
                  <a:pt x="100" y="278"/>
                  <a:pt x="102" y="271"/>
                </a:cubicBezTo>
                <a:cubicBezTo>
                  <a:pt x="102" y="268"/>
                  <a:pt x="103" y="264"/>
                  <a:pt x="105" y="260"/>
                </a:cubicBezTo>
                <a:cubicBezTo>
                  <a:pt x="106" y="256"/>
                  <a:pt x="108" y="252"/>
                  <a:pt x="109" y="248"/>
                </a:cubicBezTo>
                <a:cubicBezTo>
                  <a:pt x="113" y="241"/>
                  <a:pt x="117" y="233"/>
                  <a:pt x="122" y="227"/>
                </a:cubicBezTo>
                <a:cubicBezTo>
                  <a:pt x="128" y="221"/>
                  <a:pt x="134" y="215"/>
                  <a:pt x="141" y="211"/>
                </a:cubicBezTo>
                <a:cubicBezTo>
                  <a:pt x="149" y="207"/>
                  <a:pt x="157" y="204"/>
                  <a:pt x="165" y="202"/>
                </a:cubicBezTo>
                <a:cubicBezTo>
                  <a:pt x="168" y="201"/>
                  <a:pt x="171" y="199"/>
                  <a:pt x="171" y="195"/>
                </a:cubicBezTo>
                <a:close/>
                <a:moveTo>
                  <a:pt x="191" y="205"/>
                </a:moveTo>
                <a:cubicBezTo>
                  <a:pt x="187" y="203"/>
                  <a:pt x="183" y="204"/>
                  <a:pt x="181" y="207"/>
                </a:cubicBezTo>
                <a:cubicBezTo>
                  <a:pt x="175" y="217"/>
                  <a:pt x="172" y="225"/>
                  <a:pt x="170" y="233"/>
                </a:cubicBezTo>
                <a:cubicBezTo>
                  <a:pt x="167" y="242"/>
                  <a:pt x="165" y="250"/>
                  <a:pt x="163" y="260"/>
                </a:cubicBezTo>
                <a:cubicBezTo>
                  <a:pt x="161" y="269"/>
                  <a:pt x="160" y="278"/>
                  <a:pt x="160" y="287"/>
                </a:cubicBezTo>
                <a:cubicBezTo>
                  <a:pt x="159" y="292"/>
                  <a:pt x="159" y="297"/>
                  <a:pt x="159" y="301"/>
                </a:cubicBezTo>
                <a:cubicBezTo>
                  <a:pt x="160" y="305"/>
                  <a:pt x="160" y="310"/>
                  <a:pt x="160" y="316"/>
                </a:cubicBezTo>
                <a:cubicBezTo>
                  <a:pt x="161" y="316"/>
                  <a:pt x="161" y="317"/>
                  <a:pt x="161" y="318"/>
                </a:cubicBezTo>
                <a:cubicBezTo>
                  <a:pt x="163" y="324"/>
                  <a:pt x="168" y="328"/>
                  <a:pt x="175" y="328"/>
                </a:cubicBezTo>
                <a:cubicBezTo>
                  <a:pt x="176" y="328"/>
                  <a:pt x="178" y="328"/>
                  <a:pt x="179" y="328"/>
                </a:cubicBezTo>
                <a:cubicBezTo>
                  <a:pt x="186" y="325"/>
                  <a:pt x="191" y="317"/>
                  <a:pt x="189" y="310"/>
                </a:cubicBezTo>
                <a:cubicBezTo>
                  <a:pt x="188" y="306"/>
                  <a:pt x="187" y="301"/>
                  <a:pt x="186" y="299"/>
                </a:cubicBezTo>
                <a:cubicBezTo>
                  <a:pt x="186" y="295"/>
                  <a:pt x="185" y="291"/>
                  <a:pt x="185" y="287"/>
                </a:cubicBezTo>
                <a:cubicBezTo>
                  <a:pt x="184" y="278"/>
                  <a:pt x="184" y="270"/>
                  <a:pt x="184" y="262"/>
                </a:cubicBezTo>
                <a:cubicBezTo>
                  <a:pt x="185" y="253"/>
                  <a:pt x="185" y="245"/>
                  <a:pt x="187" y="237"/>
                </a:cubicBezTo>
                <a:cubicBezTo>
                  <a:pt x="189" y="228"/>
                  <a:pt x="191" y="221"/>
                  <a:pt x="194" y="214"/>
                </a:cubicBezTo>
                <a:cubicBezTo>
                  <a:pt x="195" y="211"/>
                  <a:pt x="194" y="207"/>
                  <a:pt x="191" y="205"/>
                </a:cubicBezTo>
                <a:close/>
                <a:moveTo>
                  <a:pt x="263" y="333"/>
                </a:moveTo>
                <a:cubicBezTo>
                  <a:pt x="261" y="333"/>
                  <a:pt x="260" y="333"/>
                  <a:pt x="258" y="334"/>
                </a:cubicBezTo>
                <a:cubicBezTo>
                  <a:pt x="254" y="335"/>
                  <a:pt x="250" y="338"/>
                  <a:pt x="248" y="342"/>
                </a:cubicBezTo>
                <a:cubicBezTo>
                  <a:pt x="246" y="345"/>
                  <a:pt x="245" y="350"/>
                  <a:pt x="246" y="354"/>
                </a:cubicBezTo>
                <a:cubicBezTo>
                  <a:pt x="248" y="362"/>
                  <a:pt x="255" y="367"/>
                  <a:pt x="262" y="367"/>
                </a:cubicBezTo>
                <a:cubicBezTo>
                  <a:pt x="264" y="367"/>
                  <a:pt x="265" y="366"/>
                  <a:pt x="267" y="366"/>
                </a:cubicBezTo>
                <a:cubicBezTo>
                  <a:pt x="276" y="364"/>
                  <a:pt x="281" y="354"/>
                  <a:pt x="279" y="345"/>
                </a:cubicBezTo>
                <a:cubicBezTo>
                  <a:pt x="277" y="338"/>
                  <a:pt x="270" y="333"/>
                  <a:pt x="263" y="333"/>
                </a:cubicBezTo>
                <a:close/>
                <a:moveTo>
                  <a:pt x="356" y="230"/>
                </a:moveTo>
                <a:cubicBezTo>
                  <a:pt x="347" y="232"/>
                  <a:pt x="341" y="240"/>
                  <a:pt x="343" y="249"/>
                </a:cubicBezTo>
                <a:cubicBezTo>
                  <a:pt x="345" y="257"/>
                  <a:pt x="351" y="263"/>
                  <a:pt x="359" y="263"/>
                </a:cubicBezTo>
                <a:cubicBezTo>
                  <a:pt x="360" y="263"/>
                  <a:pt x="362" y="263"/>
                  <a:pt x="363" y="263"/>
                </a:cubicBezTo>
                <a:cubicBezTo>
                  <a:pt x="367" y="262"/>
                  <a:pt x="371" y="259"/>
                  <a:pt x="373" y="256"/>
                </a:cubicBezTo>
                <a:cubicBezTo>
                  <a:pt x="376" y="252"/>
                  <a:pt x="377" y="247"/>
                  <a:pt x="376" y="243"/>
                </a:cubicBezTo>
                <a:cubicBezTo>
                  <a:pt x="374" y="234"/>
                  <a:pt x="365" y="228"/>
                  <a:pt x="356" y="230"/>
                </a:cubicBezTo>
                <a:close/>
                <a:moveTo>
                  <a:pt x="383" y="114"/>
                </a:moveTo>
                <a:cubicBezTo>
                  <a:pt x="381" y="110"/>
                  <a:pt x="376" y="108"/>
                  <a:pt x="372" y="108"/>
                </a:cubicBezTo>
                <a:cubicBezTo>
                  <a:pt x="363" y="107"/>
                  <a:pt x="355" y="114"/>
                  <a:pt x="354" y="123"/>
                </a:cubicBezTo>
                <a:cubicBezTo>
                  <a:pt x="354" y="128"/>
                  <a:pt x="355" y="132"/>
                  <a:pt x="358" y="136"/>
                </a:cubicBezTo>
                <a:cubicBezTo>
                  <a:pt x="361" y="139"/>
                  <a:pt x="365" y="141"/>
                  <a:pt x="370" y="141"/>
                </a:cubicBezTo>
                <a:cubicBezTo>
                  <a:pt x="370" y="141"/>
                  <a:pt x="370" y="141"/>
                  <a:pt x="371" y="141"/>
                </a:cubicBezTo>
                <a:cubicBezTo>
                  <a:pt x="380" y="141"/>
                  <a:pt x="387" y="134"/>
                  <a:pt x="388" y="126"/>
                </a:cubicBezTo>
                <a:cubicBezTo>
                  <a:pt x="388" y="121"/>
                  <a:pt x="386" y="117"/>
                  <a:pt x="383" y="114"/>
                </a:cubicBezTo>
                <a:close/>
                <a:moveTo>
                  <a:pt x="281" y="35"/>
                </a:moveTo>
                <a:cubicBezTo>
                  <a:pt x="283" y="35"/>
                  <a:pt x="284" y="35"/>
                  <a:pt x="285" y="35"/>
                </a:cubicBezTo>
                <a:cubicBezTo>
                  <a:pt x="294" y="33"/>
                  <a:pt x="300" y="24"/>
                  <a:pt x="298" y="15"/>
                </a:cubicBezTo>
                <a:cubicBezTo>
                  <a:pt x="296" y="6"/>
                  <a:pt x="287" y="0"/>
                  <a:pt x="278" y="2"/>
                </a:cubicBezTo>
                <a:cubicBezTo>
                  <a:pt x="274" y="3"/>
                  <a:pt x="270" y="5"/>
                  <a:pt x="268" y="9"/>
                </a:cubicBezTo>
                <a:cubicBezTo>
                  <a:pt x="265" y="13"/>
                  <a:pt x="264" y="17"/>
                  <a:pt x="265" y="21"/>
                </a:cubicBezTo>
                <a:cubicBezTo>
                  <a:pt x="267" y="29"/>
                  <a:pt x="274" y="35"/>
                  <a:pt x="281" y="35"/>
                </a:cubicBezTo>
                <a:close/>
                <a:moveTo>
                  <a:pt x="32" y="120"/>
                </a:moveTo>
                <a:cubicBezTo>
                  <a:pt x="33" y="120"/>
                  <a:pt x="34" y="120"/>
                  <a:pt x="36" y="119"/>
                </a:cubicBezTo>
                <a:cubicBezTo>
                  <a:pt x="45" y="117"/>
                  <a:pt x="50" y="108"/>
                  <a:pt x="48" y="99"/>
                </a:cubicBezTo>
                <a:cubicBezTo>
                  <a:pt x="46" y="92"/>
                  <a:pt x="40" y="86"/>
                  <a:pt x="32" y="86"/>
                </a:cubicBezTo>
                <a:cubicBezTo>
                  <a:pt x="30" y="86"/>
                  <a:pt x="29" y="86"/>
                  <a:pt x="28" y="87"/>
                </a:cubicBezTo>
                <a:cubicBezTo>
                  <a:pt x="24" y="88"/>
                  <a:pt x="20" y="90"/>
                  <a:pt x="18" y="94"/>
                </a:cubicBezTo>
                <a:cubicBezTo>
                  <a:pt x="15" y="98"/>
                  <a:pt x="14" y="103"/>
                  <a:pt x="16" y="107"/>
                </a:cubicBezTo>
                <a:cubicBezTo>
                  <a:pt x="17" y="114"/>
                  <a:pt x="24" y="120"/>
                  <a:pt x="32" y="120"/>
                </a:cubicBezTo>
                <a:close/>
                <a:moveTo>
                  <a:pt x="71" y="288"/>
                </a:moveTo>
                <a:cubicBezTo>
                  <a:pt x="69" y="288"/>
                  <a:pt x="66" y="289"/>
                  <a:pt x="64" y="290"/>
                </a:cubicBezTo>
                <a:cubicBezTo>
                  <a:pt x="60" y="292"/>
                  <a:pt x="57" y="296"/>
                  <a:pt x="55" y="300"/>
                </a:cubicBezTo>
                <a:cubicBezTo>
                  <a:pt x="54" y="304"/>
                  <a:pt x="54" y="309"/>
                  <a:pt x="56" y="313"/>
                </a:cubicBezTo>
                <a:cubicBezTo>
                  <a:pt x="59" y="318"/>
                  <a:pt x="65" y="322"/>
                  <a:pt x="71" y="322"/>
                </a:cubicBezTo>
                <a:cubicBezTo>
                  <a:pt x="74" y="322"/>
                  <a:pt x="76" y="321"/>
                  <a:pt x="79" y="320"/>
                </a:cubicBezTo>
                <a:cubicBezTo>
                  <a:pt x="83" y="318"/>
                  <a:pt x="86" y="315"/>
                  <a:pt x="87" y="311"/>
                </a:cubicBezTo>
                <a:cubicBezTo>
                  <a:pt x="89" y="306"/>
                  <a:pt x="88" y="302"/>
                  <a:pt x="86" y="298"/>
                </a:cubicBezTo>
                <a:cubicBezTo>
                  <a:pt x="84" y="292"/>
                  <a:pt x="78" y="288"/>
                  <a:pt x="71" y="288"/>
                </a:cubicBezTo>
                <a:close/>
                <a:moveTo>
                  <a:pt x="170" y="341"/>
                </a:moveTo>
                <a:cubicBezTo>
                  <a:pt x="168" y="341"/>
                  <a:pt x="167" y="341"/>
                  <a:pt x="166" y="342"/>
                </a:cubicBezTo>
                <a:cubicBezTo>
                  <a:pt x="157" y="344"/>
                  <a:pt x="151" y="353"/>
                  <a:pt x="154" y="362"/>
                </a:cubicBezTo>
                <a:cubicBezTo>
                  <a:pt x="156" y="369"/>
                  <a:pt x="162" y="374"/>
                  <a:pt x="170" y="374"/>
                </a:cubicBezTo>
                <a:cubicBezTo>
                  <a:pt x="171" y="374"/>
                  <a:pt x="173" y="374"/>
                  <a:pt x="174" y="374"/>
                </a:cubicBezTo>
                <a:cubicBezTo>
                  <a:pt x="179" y="373"/>
                  <a:pt x="182" y="370"/>
                  <a:pt x="184" y="366"/>
                </a:cubicBezTo>
                <a:cubicBezTo>
                  <a:pt x="187" y="362"/>
                  <a:pt x="187" y="358"/>
                  <a:pt x="186" y="353"/>
                </a:cubicBezTo>
                <a:cubicBezTo>
                  <a:pt x="184" y="346"/>
                  <a:pt x="177" y="341"/>
                  <a:pt x="170" y="341"/>
                </a:cubicBezTo>
                <a:close/>
                <a:moveTo>
                  <a:pt x="65" y="193"/>
                </a:moveTo>
                <a:cubicBezTo>
                  <a:pt x="65" y="193"/>
                  <a:pt x="66" y="191"/>
                  <a:pt x="68" y="190"/>
                </a:cubicBezTo>
                <a:cubicBezTo>
                  <a:pt x="69" y="188"/>
                  <a:pt x="71" y="187"/>
                  <a:pt x="72" y="186"/>
                </a:cubicBezTo>
                <a:cubicBezTo>
                  <a:pt x="75" y="183"/>
                  <a:pt x="79" y="181"/>
                  <a:pt x="82" y="179"/>
                </a:cubicBezTo>
                <a:cubicBezTo>
                  <a:pt x="89" y="175"/>
                  <a:pt x="97" y="172"/>
                  <a:pt x="105" y="170"/>
                </a:cubicBezTo>
                <a:cubicBezTo>
                  <a:pt x="113" y="169"/>
                  <a:pt x="122" y="168"/>
                  <a:pt x="130" y="168"/>
                </a:cubicBezTo>
                <a:cubicBezTo>
                  <a:pt x="131" y="168"/>
                  <a:pt x="131" y="168"/>
                  <a:pt x="131" y="168"/>
                </a:cubicBezTo>
                <a:cubicBezTo>
                  <a:pt x="141" y="168"/>
                  <a:pt x="150" y="169"/>
                  <a:pt x="157" y="172"/>
                </a:cubicBezTo>
                <a:cubicBezTo>
                  <a:pt x="160" y="173"/>
                  <a:pt x="163" y="171"/>
                  <a:pt x="165" y="169"/>
                </a:cubicBezTo>
                <a:cubicBezTo>
                  <a:pt x="167" y="166"/>
                  <a:pt x="165" y="162"/>
                  <a:pt x="162" y="160"/>
                </a:cubicBezTo>
                <a:cubicBezTo>
                  <a:pt x="152" y="154"/>
                  <a:pt x="142" y="152"/>
                  <a:pt x="133" y="151"/>
                </a:cubicBezTo>
                <a:cubicBezTo>
                  <a:pt x="123" y="149"/>
                  <a:pt x="113" y="149"/>
                  <a:pt x="102" y="150"/>
                </a:cubicBezTo>
                <a:cubicBezTo>
                  <a:pt x="92" y="150"/>
                  <a:pt x="81" y="153"/>
                  <a:pt x="71" y="157"/>
                </a:cubicBezTo>
                <a:cubicBezTo>
                  <a:pt x="66" y="159"/>
                  <a:pt x="61" y="161"/>
                  <a:pt x="57" y="164"/>
                </a:cubicBezTo>
                <a:cubicBezTo>
                  <a:pt x="54" y="165"/>
                  <a:pt x="52" y="167"/>
                  <a:pt x="50" y="169"/>
                </a:cubicBezTo>
                <a:cubicBezTo>
                  <a:pt x="47" y="171"/>
                  <a:pt x="45" y="172"/>
                  <a:pt x="43" y="175"/>
                </a:cubicBezTo>
                <a:cubicBezTo>
                  <a:pt x="42" y="175"/>
                  <a:pt x="42" y="175"/>
                  <a:pt x="42" y="175"/>
                </a:cubicBezTo>
                <a:cubicBezTo>
                  <a:pt x="41" y="176"/>
                  <a:pt x="41" y="177"/>
                  <a:pt x="40" y="178"/>
                </a:cubicBezTo>
                <a:cubicBezTo>
                  <a:pt x="36" y="184"/>
                  <a:pt x="38" y="193"/>
                  <a:pt x="45" y="198"/>
                </a:cubicBezTo>
                <a:cubicBezTo>
                  <a:pt x="47" y="199"/>
                  <a:pt x="50" y="200"/>
                  <a:pt x="52" y="200"/>
                </a:cubicBezTo>
                <a:cubicBezTo>
                  <a:pt x="57" y="200"/>
                  <a:pt x="62" y="197"/>
                  <a:pt x="65" y="193"/>
                </a:cubicBezTo>
                <a:close/>
                <a:moveTo>
                  <a:pt x="6" y="203"/>
                </a:moveTo>
                <a:cubicBezTo>
                  <a:pt x="0" y="210"/>
                  <a:pt x="1" y="221"/>
                  <a:pt x="8" y="227"/>
                </a:cubicBezTo>
                <a:cubicBezTo>
                  <a:pt x="11" y="229"/>
                  <a:pt x="15" y="231"/>
                  <a:pt x="19" y="231"/>
                </a:cubicBezTo>
                <a:cubicBezTo>
                  <a:pt x="24" y="231"/>
                  <a:pt x="29" y="229"/>
                  <a:pt x="32" y="225"/>
                </a:cubicBezTo>
                <a:cubicBezTo>
                  <a:pt x="38" y="218"/>
                  <a:pt x="37" y="207"/>
                  <a:pt x="30" y="201"/>
                </a:cubicBezTo>
                <a:cubicBezTo>
                  <a:pt x="23" y="196"/>
                  <a:pt x="12" y="197"/>
                  <a:pt x="6" y="203"/>
                </a:cubicBezTo>
                <a:close/>
              </a:path>
            </a:pathLst>
          </a:custGeom>
          <a:solidFill>
            <a:srgbClr val="FCD11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9697" y="6049360"/>
            <a:ext cx="93198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DEV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64339" y="6049360"/>
            <a:ext cx="93839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rPr>
              <a:t>OPS</a:t>
            </a:r>
          </a:p>
        </p:txBody>
      </p:sp>
      <p:sp>
        <p:nvSpPr>
          <p:cNvPr id="44" name="Explosion 1 2"/>
          <p:cNvSpPr/>
          <p:nvPr/>
        </p:nvSpPr>
        <p:spPr bwMode="auto">
          <a:xfrm>
            <a:off x="8435995" y="2662342"/>
            <a:ext cx="3672408" cy="3672408"/>
          </a:xfrm>
          <a:prstGeom prst="irregularSeal1">
            <a:avLst/>
          </a:prstGeom>
          <a:solidFill>
            <a:srgbClr val="FFF100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Explosion 1 4"/>
          <p:cNvSpPr/>
          <p:nvPr/>
        </p:nvSpPr>
        <p:spPr bwMode="auto">
          <a:xfrm rot="9900000">
            <a:off x="8888939" y="3045408"/>
            <a:ext cx="2700491" cy="2700491"/>
          </a:xfrm>
          <a:prstGeom prst="irregularSeal1">
            <a:avLst/>
          </a:prstGeom>
          <a:solidFill>
            <a:srgbClr val="FFB9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Explosion 1 5"/>
          <p:cNvSpPr/>
          <p:nvPr/>
        </p:nvSpPr>
        <p:spPr bwMode="auto">
          <a:xfrm rot="5400000">
            <a:off x="9418638" y="3542968"/>
            <a:ext cx="1916898" cy="1916898"/>
          </a:xfrm>
          <a:prstGeom prst="irregularSeal1">
            <a:avLst/>
          </a:prstGeom>
          <a:solidFill>
            <a:srgbClr val="DC3C00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Freeform 57"/>
          <p:cNvSpPr>
            <a:spLocks noEditPoints="1"/>
          </p:cNvSpPr>
          <p:nvPr/>
        </p:nvSpPr>
        <p:spPr bwMode="auto">
          <a:xfrm>
            <a:off x="1125212" y="2777182"/>
            <a:ext cx="655217" cy="676137"/>
          </a:xfrm>
          <a:custGeom>
            <a:avLst/>
            <a:gdLst>
              <a:gd name="T0" fmla="*/ 364 w 371"/>
              <a:gd name="T1" fmla="*/ 103 h 383"/>
              <a:gd name="T2" fmla="*/ 216 w 371"/>
              <a:gd name="T3" fmla="*/ 3 h 383"/>
              <a:gd name="T4" fmla="*/ 203 w 371"/>
              <a:gd name="T5" fmla="*/ 1 h 383"/>
              <a:gd name="T6" fmla="*/ 13 w 371"/>
              <a:gd name="T7" fmla="*/ 50 h 383"/>
              <a:gd name="T8" fmla="*/ 0 w 371"/>
              <a:gd name="T9" fmla="*/ 66 h 383"/>
              <a:gd name="T10" fmla="*/ 0 w 371"/>
              <a:gd name="T11" fmla="*/ 243 h 383"/>
              <a:gd name="T12" fmla="*/ 5 w 371"/>
              <a:gd name="T13" fmla="*/ 255 h 383"/>
              <a:gd name="T14" fmla="*/ 125 w 371"/>
              <a:gd name="T15" fmla="*/ 379 h 383"/>
              <a:gd name="T16" fmla="*/ 137 w 371"/>
              <a:gd name="T17" fmla="*/ 383 h 383"/>
              <a:gd name="T18" fmla="*/ 142 w 371"/>
              <a:gd name="T19" fmla="*/ 383 h 383"/>
              <a:gd name="T20" fmla="*/ 351 w 371"/>
              <a:gd name="T21" fmla="*/ 310 h 383"/>
              <a:gd name="T22" fmla="*/ 362 w 371"/>
              <a:gd name="T23" fmla="*/ 296 h 383"/>
              <a:gd name="T24" fmla="*/ 371 w 371"/>
              <a:gd name="T25" fmla="*/ 117 h 383"/>
              <a:gd name="T26" fmla="*/ 364 w 371"/>
              <a:gd name="T27" fmla="*/ 103 h 383"/>
              <a:gd name="T28" fmla="*/ 204 w 371"/>
              <a:gd name="T29" fmla="*/ 34 h 383"/>
              <a:gd name="T30" fmla="*/ 321 w 371"/>
              <a:gd name="T31" fmla="*/ 113 h 383"/>
              <a:gd name="T32" fmla="*/ 251 w 371"/>
              <a:gd name="T33" fmla="*/ 134 h 383"/>
              <a:gd name="T34" fmla="*/ 139 w 371"/>
              <a:gd name="T35" fmla="*/ 51 h 383"/>
              <a:gd name="T36" fmla="*/ 204 w 371"/>
              <a:gd name="T37" fmla="*/ 34 h 383"/>
              <a:gd name="T38" fmla="*/ 143 w 371"/>
              <a:gd name="T39" fmla="*/ 167 h 383"/>
              <a:gd name="T40" fmla="*/ 42 w 371"/>
              <a:gd name="T41" fmla="*/ 76 h 383"/>
              <a:gd name="T42" fmla="*/ 113 w 371"/>
              <a:gd name="T43" fmla="*/ 58 h 383"/>
              <a:gd name="T44" fmla="*/ 225 w 371"/>
              <a:gd name="T45" fmla="*/ 142 h 383"/>
              <a:gd name="T46" fmla="*/ 143 w 371"/>
              <a:gd name="T47" fmla="*/ 167 h 383"/>
              <a:gd name="T48" fmla="*/ 33 w 371"/>
              <a:gd name="T49" fmla="*/ 237 h 383"/>
              <a:gd name="T50" fmla="*/ 33 w 371"/>
              <a:gd name="T51" fmla="*/ 96 h 383"/>
              <a:gd name="T52" fmla="*/ 130 w 371"/>
              <a:gd name="T53" fmla="*/ 184 h 383"/>
              <a:gd name="T54" fmla="*/ 130 w 371"/>
              <a:gd name="T55" fmla="*/ 338 h 383"/>
              <a:gd name="T56" fmla="*/ 33 w 371"/>
              <a:gd name="T57" fmla="*/ 237 h 383"/>
              <a:gd name="T58" fmla="*/ 152 w 371"/>
              <a:gd name="T59" fmla="*/ 345 h 383"/>
              <a:gd name="T60" fmla="*/ 152 w 371"/>
              <a:gd name="T61" fmla="*/ 187 h 383"/>
              <a:gd name="T62" fmla="*/ 338 w 371"/>
              <a:gd name="T63" fmla="*/ 130 h 383"/>
              <a:gd name="T64" fmla="*/ 330 w 371"/>
              <a:gd name="T65" fmla="*/ 283 h 383"/>
              <a:gd name="T66" fmla="*/ 152 w 371"/>
              <a:gd name="T67" fmla="*/ 345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1" h="383">
                <a:moveTo>
                  <a:pt x="364" y="103"/>
                </a:moveTo>
                <a:cubicBezTo>
                  <a:pt x="216" y="3"/>
                  <a:pt x="216" y="3"/>
                  <a:pt x="216" y="3"/>
                </a:cubicBezTo>
                <a:cubicBezTo>
                  <a:pt x="213" y="1"/>
                  <a:pt x="208" y="0"/>
                  <a:pt x="203" y="1"/>
                </a:cubicBezTo>
                <a:cubicBezTo>
                  <a:pt x="13" y="50"/>
                  <a:pt x="13" y="50"/>
                  <a:pt x="13" y="50"/>
                </a:cubicBezTo>
                <a:cubicBezTo>
                  <a:pt x="5" y="52"/>
                  <a:pt x="0" y="58"/>
                  <a:pt x="0" y="66"/>
                </a:cubicBezTo>
                <a:cubicBezTo>
                  <a:pt x="0" y="243"/>
                  <a:pt x="0" y="243"/>
                  <a:pt x="0" y="243"/>
                </a:cubicBezTo>
                <a:cubicBezTo>
                  <a:pt x="0" y="248"/>
                  <a:pt x="2" y="252"/>
                  <a:pt x="5" y="255"/>
                </a:cubicBezTo>
                <a:cubicBezTo>
                  <a:pt x="125" y="379"/>
                  <a:pt x="125" y="379"/>
                  <a:pt x="125" y="379"/>
                </a:cubicBezTo>
                <a:cubicBezTo>
                  <a:pt x="128" y="382"/>
                  <a:pt x="132" y="383"/>
                  <a:pt x="137" y="383"/>
                </a:cubicBezTo>
                <a:cubicBezTo>
                  <a:pt x="138" y="383"/>
                  <a:pt x="140" y="383"/>
                  <a:pt x="142" y="383"/>
                </a:cubicBezTo>
                <a:cubicBezTo>
                  <a:pt x="351" y="310"/>
                  <a:pt x="351" y="310"/>
                  <a:pt x="351" y="310"/>
                </a:cubicBezTo>
                <a:cubicBezTo>
                  <a:pt x="357" y="308"/>
                  <a:pt x="362" y="302"/>
                  <a:pt x="362" y="296"/>
                </a:cubicBezTo>
                <a:cubicBezTo>
                  <a:pt x="371" y="117"/>
                  <a:pt x="371" y="117"/>
                  <a:pt x="371" y="117"/>
                </a:cubicBezTo>
                <a:cubicBezTo>
                  <a:pt x="371" y="112"/>
                  <a:pt x="369" y="106"/>
                  <a:pt x="364" y="103"/>
                </a:cubicBezTo>
                <a:close/>
                <a:moveTo>
                  <a:pt x="204" y="34"/>
                </a:moveTo>
                <a:cubicBezTo>
                  <a:pt x="321" y="113"/>
                  <a:pt x="321" y="113"/>
                  <a:pt x="321" y="113"/>
                </a:cubicBezTo>
                <a:cubicBezTo>
                  <a:pt x="251" y="134"/>
                  <a:pt x="251" y="134"/>
                  <a:pt x="251" y="134"/>
                </a:cubicBezTo>
                <a:cubicBezTo>
                  <a:pt x="139" y="51"/>
                  <a:pt x="139" y="51"/>
                  <a:pt x="139" y="51"/>
                </a:cubicBezTo>
                <a:lnTo>
                  <a:pt x="204" y="34"/>
                </a:lnTo>
                <a:close/>
                <a:moveTo>
                  <a:pt x="143" y="167"/>
                </a:moveTo>
                <a:cubicBezTo>
                  <a:pt x="42" y="76"/>
                  <a:pt x="42" y="76"/>
                  <a:pt x="42" y="76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225" y="142"/>
                  <a:pt x="225" y="142"/>
                  <a:pt x="225" y="142"/>
                </a:cubicBezTo>
                <a:lnTo>
                  <a:pt x="143" y="167"/>
                </a:lnTo>
                <a:close/>
                <a:moveTo>
                  <a:pt x="33" y="237"/>
                </a:moveTo>
                <a:cubicBezTo>
                  <a:pt x="33" y="96"/>
                  <a:pt x="33" y="96"/>
                  <a:pt x="33" y="96"/>
                </a:cubicBezTo>
                <a:cubicBezTo>
                  <a:pt x="130" y="184"/>
                  <a:pt x="130" y="184"/>
                  <a:pt x="130" y="184"/>
                </a:cubicBezTo>
                <a:cubicBezTo>
                  <a:pt x="130" y="338"/>
                  <a:pt x="130" y="338"/>
                  <a:pt x="130" y="338"/>
                </a:cubicBezTo>
                <a:lnTo>
                  <a:pt x="33" y="237"/>
                </a:lnTo>
                <a:close/>
                <a:moveTo>
                  <a:pt x="152" y="345"/>
                </a:moveTo>
                <a:cubicBezTo>
                  <a:pt x="152" y="187"/>
                  <a:pt x="152" y="187"/>
                  <a:pt x="152" y="187"/>
                </a:cubicBezTo>
                <a:cubicBezTo>
                  <a:pt x="338" y="130"/>
                  <a:pt x="338" y="130"/>
                  <a:pt x="338" y="130"/>
                </a:cubicBezTo>
                <a:cubicBezTo>
                  <a:pt x="330" y="283"/>
                  <a:pt x="330" y="283"/>
                  <a:pt x="330" y="283"/>
                </a:cubicBezTo>
                <a:lnTo>
                  <a:pt x="152" y="34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184"/>
            <a:endParaRPr lang="en-US" sz="17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563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2967E-6 -0.00023 L 0.05591 -0.13618 C 0.07008 -0.16682 0.07531 -0.17181 0.0854 -0.18497 C 0.09535 -0.19791 0.10518 -0.20653 0.11667 -0.2138 C 0.12803 -0.22106 0.1422 -0.22696 0.15496 -0.22946 C 0.16773 -0.23195 0.18215 -0.23173 0.19377 -0.229 C 0.20513 -0.22605 0.21432 -0.22038 0.22428 -0.21244 C 0.23385 -0.20449 0.24419 -0.19541 0.25147 -0.18111 C 0.25874 -0.16704 0.26334 -0.1532 0.26793 -0.12755 C 0.27291 -0.10145 0.27495 -0.07444 0.2784 -0.02746 C 0.28185 0.01929 0.28249 0.05039 0.28363 0.08103 C 0.28427 0.10168 0.28657 0.1439 0.28746 0.16046 " pathEditMode="relative" rAng="0" ptsTypes="AAAAAAAAAAA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3" y="-35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2967E-6 -0.00023 L 0.05591 -0.13618 C 0.07008 -0.16682 0.07531 -0.17181 0.0854 -0.18497 C 0.09535 -0.19791 0.10518 -0.20653 0.11667 -0.2138 C 0.12803 -0.22106 0.1422 -0.22696 0.15496 -0.22946 C 0.16773 -0.23195 0.18215 -0.23173 0.19377 -0.229 C 0.20513 -0.22605 0.21432 -0.22038 0.22428 -0.21244 C 0.23385 -0.20449 0.24419 -0.19541 0.25147 -0.18111 C 0.25874 -0.16704 0.26334 -0.1532 0.26793 -0.12755 C 0.27291 -0.10145 0.27495 -0.07444 0.2784 -0.02746 C 0.28185 0.01929 0.28249 0.05039 0.28363 0.08103 C 0.28427 0.10168 0.28657 0.1439 0.28746 0.16046 " pathEditMode="relative" rAng="0" ptsTypes="AAAAAAAAAAAA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3" y="-35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8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1616E-6 -3.6768E-7 L -0.01302 0.03336 L -0.00996 0.04017 L 0.00268 0.05197 L 0.00332 0.06082 L 0.00038 0.07557 L -0.00383 0.08919 " pathEditMode="relative" ptsTypes="AAAAAAA">
                                      <p:cBhvr>
                                        <p:cTn id="27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1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3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7" presetClass="emph" presetSubtype="0" repeatCount="10000" fill="remove" grpId="3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3" dur="1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4" dur="1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0" grpId="0" animBg="1"/>
      <p:bldP spid="40" grpId="1" animBg="1"/>
      <p:bldP spid="41" grpId="0" animBg="1"/>
      <p:bldP spid="41" grpId="1" animBg="1"/>
      <p:bldP spid="41" grpId="2" animBg="1"/>
      <p:bldP spid="41" grpId="3" animBg="1"/>
      <p:bldP spid="44" grpId="0" animBg="1"/>
      <p:bldP spid="45" grpId="0" animBg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547688" y="295275"/>
            <a:ext cx="11888787" cy="917575"/>
          </a:xfrm>
        </p:spPr>
        <p:txBody>
          <a:bodyPr/>
          <a:lstStyle/>
          <a:p>
            <a:r>
              <a:rPr lang="en-US" dirty="0"/>
              <a:t>What is DevOps?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12" y="1989238"/>
            <a:ext cx="8286354" cy="469326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34034" y="3566880"/>
            <a:ext cx="2106962" cy="1015245"/>
            <a:chOff x="1915245" y="3565268"/>
            <a:chExt cx="2106962" cy="1015245"/>
          </a:xfrm>
          <a:solidFill>
            <a:srgbClr val="7549A7"/>
          </a:solidFill>
        </p:grpSpPr>
        <p:sp>
          <p:nvSpPr>
            <p:cNvPr id="6" name="Right Triangle 5"/>
            <p:cNvSpPr/>
            <p:nvPr/>
          </p:nvSpPr>
          <p:spPr bwMode="auto">
            <a:xfrm flipH="1" flipV="1">
              <a:off x="3212354" y="4262381"/>
              <a:ext cx="233927" cy="318132"/>
            </a:xfrm>
            <a:prstGeom prst="rtTriangle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915245" y="3565268"/>
              <a:ext cx="2106962" cy="715902"/>
            </a:xfrm>
            <a:prstGeom prst="roundRect">
              <a:avLst/>
            </a:prstGeom>
            <a:grp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228">
                <a:defRPr/>
              </a:pPr>
              <a:r>
                <a:rPr lang="en-US" sz="1200" kern="0" dirty="0">
                  <a:solidFill>
                    <a:srgbClr val="FBFBFB"/>
                  </a:solidFill>
                  <a:cs typeface="Bodoni Std Bold Italic"/>
                </a:rPr>
                <a:t>“It’s Development and</a:t>
              </a:r>
              <a:br>
                <a:rPr lang="en-US" sz="1200" kern="0" dirty="0">
                  <a:solidFill>
                    <a:srgbClr val="FBFBFB"/>
                  </a:solidFill>
                  <a:cs typeface="Bodoni Std Bold Italic"/>
                </a:rPr>
              </a:br>
              <a:r>
                <a:rPr lang="en-US" sz="1200" kern="0" dirty="0">
                  <a:solidFill>
                    <a:srgbClr val="FBFBFB"/>
                  </a:solidFill>
                  <a:cs typeface="Bodoni Std Bold Italic"/>
                </a:rPr>
                <a:t>Operations collaboration”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84734" y="1219394"/>
            <a:ext cx="1315046" cy="686386"/>
            <a:chOff x="3263030" y="1224045"/>
            <a:chExt cx="1315046" cy="686386"/>
          </a:xfrm>
          <a:solidFill>
            <a:srgbClr val="BADB0A"/>
          </a:solidFill>
        </p:grpSpPr>
        <p:sp>
          <p:nvSpPr>
            <p:cNvPr id="9" name="Right Triangle 8"/>
            <p:cNvSpPr/>
            <p:nvPr/>
          </p:nvSpPr>
          <p:spPr bwMode="auto">
            <a:xfrm flipH="1" flipV="1">
              <a:off x="4254100" y="1656968"/>
              <a:ext cx="186375" cy="253463"/>
            </a:xfrm>
            <a:prstGeom prst="rtTriangle">
              <a:avLst/>
            </a:prstGeom>
            <a:solidFill>
              <a:srgbClr val="009CE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63030" y="1224045"/>
              <a:ext cx="1315046" cy="446826"/>
            </a:xfrm>
            <a:prstGeom prst="roundRect">
              <a:avLst/>
            </a:prstGeom>
            <a:solidFill>
              <a:srgbClr val="009CE5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228">
                <a:defRPr/>
              </a:pPr>
              <a:r>
                <a:rPr lang="en-US" sz="1200" kern="0" dirty="0">
                  <a:solidFill>
                    <a:srgbClr val="FBFBFB"/>
                  </a:solidFill>
                  <a:cs typeface="Bodoni Std Bold Italic"/>
                </a:rPr>
                <a:t>“It’s a job title”</a:t>
              </a:r>
            </a:p>
          </p:txBody>
        </p:sp>
      </p:grpSp>
      <p:sp>
        <p:nvSpPr>
          <p:cNvPr id="11" name="Right Triangle 10"/>
          <p:cNvSpPr/>
          <p:nvPr/>
        </p:nvSpPr>
        <p:spPr bwMode="auto">
          <a:xfrm flipV="1">
            <a:off x="8631950" y="4197101"/>
            <a:ext cx="233927" cy="318132"/>
          </a:xfrm>
          <a:prstGeom prst="rtTriangle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373650" y="3629510"/>
            <a:ext cx="1725768" cy="586380"/>
          </a:xfrm>
          <a:prstGeom prst="roundRect">
            <a:avLst/>
          </a:prstGeom>
          <a:solidFill>
            <a:srgbClr val="00B0F0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228">
              <a:defRPr/>
            </a:pPr>
            <a:r>
              <a:rPr lang="en-US" sz="1200" kern="0" dirty="0">
                <a:solidFill>
                  <a:srgbClr val="FBFBFB"/>
                </a:solidFill>
                <a:cs typeface="Bodoni Std Bold Italic"/>
              </a:rPr>
              <a:t>“It means faster and smaller releases”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317298" y="3286317"/>
            <a:ext cx="1505024" cy="686386"/>
            <a:chOff x="5229616" y="3272179"/>
            <a:chExt cx="1505024" cy="686386"/>
          </a:xfrm>
          <a:solidFill>
            <a:srgbClr val="682A7A"/>
          </a:solidFill>
        </p:grpSpPr>
        <p:sp>
          <p:nvSpPr>
            <p:cNvPr id="14" name="Right Triangle 13"/>
            <p:cNvSpPr/>
            <p:nvPr/>
          </p:nvSpPr>
          <p:spPr bwMode="auto">
            <a:xfrm flipV="1">
              <a:off x="5888941" y="3705102"/>
              <a:ext cx="186375" cy="253463"/>
            </a:xfrm>
            <a:prstGeom prst="rtTriangle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229616" y="3272179"/>
              <a:ext cx="1505024" cy="446826"/>
            </a:xfrm>
            <a:prstGeom prst="roundRect">
              <a:avLst/>
            </a:prstGeom>
            <a:grpFill/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228">
                <a:defRPr/>
              </a:pPr>
              <a:r>
                <a:rPr lang="en-US" sz="1200" kern="0" dirty="0">
                  <a:solidFill>
                    <a:srgbClr val="FBFBFB"/>
                  </a:solidFill>
                  <a:cs typeface="Bodoni Std Bold Italic"/>
                </a:rPr>
                <a:t>“It’s automation”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7254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converged DevOps lifecycle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550" y="1816894"/>
            <a:ext cx="12426903" cy="3829109"/>
            <a:chOff x="43550" y="1899446"/>
            <a:chExt cx="12426903" cy="3829109"/>
          </a:xfrm>
        </p:grpSpPr>
        <p:sp>
          <p:nvSpPr>
            <p:cNvPr id="4" name="AutoShape 63"/>
            <p:cNvSpPr>
              <a:spLocks noChangeAspect="1" noChangeArrowheads="1" noTextEdit="1"/>
            </p:cNvSpPr>
            <p:nvPr/>
          </p:nvSpPr>
          <p:spPr bwMode="auto">
            <a:xfrm>
              <a:off x="3370790" y="2363586"/>
              <a:ext cx="5807321" cy="2882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28">
                <a:defRPr/>
              </a:pPr>
              <a:endParaRPr lang="en-US" kern="0">
                <a:solidFill>
                  <a:srgbClr val="EC5038"/>
                </a:solidFill>
                <a:latin typeface="Segoe UI Semilight"/>
              </a:endParaRPr>
            </a:p>
          </p:txBody>
        </p:sp>
        <p:sp>
          <p:nvSpPr>
            <p:cNvPr id="5" name="Freeform 67"/>
            <p:cNvSpPr>
              <a:spLocks/>
            </p:cNvSpPr>
            <p:nvPr/>
          </p:nvSpPr>
          <p:spPr bwMode="auto">
            <a:xfrm>
              <a:off x="3370790" y="3584797"/>
              <a:ext cx="3039881" cy="1660944"/>
            </a:xfrm>
            <a:custGeom>
              <a:avLst/>
              <a:gdLst>
                <a:gd name="T0" fmla="*/ 2545 w 2545"/>
                <a:gd name="T1" fmla="*/ 365 h 1391"/>
                <a:gd name="T2" fmla="*/ 2464 w 2545"/>
                <a:gd name="T3" fmla="*/ 486 h 1391"/>
                <a:gd name="T4" fmla="*/ 2395 w 2545"/>
                <a:gd name="T5" fmla="*/ 587 h 1391"/>
                <a:gd name="T6" fmla="*/ 2333 w 2545"/>
                <a:gd name="T7" fmla="*/ 679 h 1391"/>
                <a:gd name="T8" fmla="*/ 2271 w 2545"/>
                <a:gd name="T9" fmla="*/ 767 h 1391"/>
                <a:gd name="T10" fmla="*/ 2203 w 2545"/>
                <a:gd name="T11" fmla="*/ 861 h 1391"/>
                <a:gd name="T12" fmla="*/ 2134 w 2545"/>
                <a:gd name="T13" fmla="*/ 951 h 1391"/>
                <a:gd name="T14" fmla="*/ 2059 w 2545"/>
                <a:gd name="T15" fmla="*/ 1033 h 1391"/>
                <a:gd name="T16" fmla="*/ 1968 w 2545"/>
                <a:gd name="T17" fmla="*/ 1114 h 1391"/>
                <a:gd name="T18" fmla="*/ 1859 w 2545"/>
                <a:gd name="T19" fmla="*/ 1192 h 1391"/>
                <a:gd name="T20" fmla="*/ 1733 w 2545"/>
                <a:gd name="T21" fmla="*/ 1263 h 1391"/>
                <a:gd name="T22" fmla="*/ 1591 w 2545"/>
                <a:gd name="T23" fmla="*/ 1322 h 1391"/>
                <a:gd name="T24" fmla="*/ 1430 w 2545"/>
                <a:gd name="T25" fmla="*/ 1366 h 1391"/>
                <a:gd name="T26" fmla="*/ 1250 w 2545"/>
                <a:gd name="T27" fmla="*/ 1390 h 1391"/>
                <a:gd name="T28" fmla="*/ 1250 w 2545"/>
                <a:gd name="T29" fmla="*/ 1390 h 1391"/>
                <a:gd name="T30" fmla="*/ 1100 w 2545"/>
                <a:gd name="T31" fmla="*/ 1387 h 1391"/>
                <a:gd name="T32" fmla="*/ 900 w 2545"/>
                <a:gd name="T33" fmla="*/ 1351 h 1391"/>
                <a:gd name="T34" fmla="*/ 713 w 2545"/>
                <a:gd name="T35" fmla="*/ 1287 h 1391"/>
                <a:gd name="T36" fmla="*/ 540 w 2545"/>
                <a:gd name="T37" fmla="*/ 1192 h 1391"/>
                <a:gd name="T38" fmla="*/ 387 w 2545"/>
                <a:gd name="T39" fmla="*/ 1072 h 1391"/>
                <a:gd name="T40" fmla="*/ 256 w 2545"/>
                <a:gd name="T41" fmla="*/ 929 h 1391"/>
                <a:gd name="T42" fmla="*/ 149 w 2545"/>
                <a:gd name="T43" fmla="*/ 766 h 1391"/>
                <a:gd name="T44" fmla="*/ 68 w 2545"/>
                <a:gd name="T45" fmla="*/ 586 h 1391"/>
                <a:gd name="T46" fmla="*/ 18 w 2545"/>
                <a:gd name="T47" fmla="*/ 392 h 1391"/>
                <a:gd name="T48" fmla="*/ 0 w 2545"/>
                <a:gd name="T49" fmla="*/ 187 h 1391"/>
                <a:gd name="T50" fmla="*/ 4 w 2545"/>
                <a:gd name="T51" fmla="*/ 125 h 1391"/>
                <a:gd name="T52" fmla="*/ 402 w 2545"/>
                <a:gd name="T53" fmla="*/ 187 h 1391"/>
                <a:gd name="T54" fmla="*/ 418 w 2545"/>
                <a:gd name="T55" fmla="*/ 349 h 1391"/>
                <a:gd name="T56" fmla="*/ 464 w 2545"/>
                <a:gd name="T57" fmla="*/ 499 h 1391"/>
                <a:gd name="T58" fmla="*/ 539 w 2545"/>
                <a:gd name="T59" fmla="*/ 636 h 1391"/>
                <a:gd name="T60" fmla="*/ 636 w 2545"/>
                <a:gd name="T61" fmla="*/ 754 h 1391"/>
                <a:gd name="T62" fmla="*/ 756 w 2545"/>
                <a:gd name="T63" fmla="*/ 852 h 1391"/>
                <a:gd name="T64" fmla="*/ 891 w 2545"/>
                <a:gd name="T65" fmla="*/ 926 h 1391"/>
                <a:gd name="T66" fmla="*/ 1043 w 2545"/>
                <a:gd name="T67" fmla="*/ 973 h 1391"/>
                <a:gd name="T68" fmla="*/ 1205 w 2545"/>
                <a:gd name="T69" fmla="*/ 989 h 1391"/>
                <a:gd name="T70" fmla="*/ 1250 w 2545"/>
                <a:gd name="T71" fmla="*/ 988 h 1391"/>
                <a:gd name="T72" fmla="*/ 1409 w 2545"/>
                <a:gd name="T73" fmla="*/ 963 h 1391"/>
                <a:gd name="T74" fmla="*/ 1558 w 2545"/>
                <a:gd name="T75" fmla="*/ 908 h 1391"/>
                <a:gd name="T76" fmla="*/ 1689 w 2545"/>
                <a:gd name="T77" fmla="*/ 829 h 1391"/>
                <a:gd name="T78" fmla="*/ 1801 w 2545"/>
                <a:gd name="T79" fmla="*/ 724 h 1391"/>
                <a:gd name="T80" fmla="*/ 1906 w 2545"/>
                <a:gd name="T81" fmla="*/ 583 h 1391"/>
                <a:gd name="T82" fmla="*/ 2031 w 2545"/>
                <a:gd name="T83" fmla="*/ 399 h 1391"/>
                <a:gd name="T84" fmla="*/ 2166 w 2545"/>
                <a:gd name="T85" fmla="*/ 202 h 1391"/>
                <a:gd name="T86" fmla="*/ 2306 w 2545"/>
                <a:gd name="T87" fmla="*/ 0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45" h="1391">
                  <a:moveTo>
                    <a:pt x="2306" y="0"/>
                  </a:moveTo>
                  <a:lnTo>
                    <a:pt x="2545" y="365"/>
                  </a:lnTo>
                  <a:lnTo>
                    <a:pt x="2502" y="429"/>
                  </a:lnTo>
                  <a:lnTo>
                    <a:pt x="2464" y="486"/>
                  </a:lnTo>
                  <a:lnTo>
                    <a:pt x="2429" y="539"/>
                  </a:lnTo>
                  <a:lnTo>
                    <a:pt x="2395" y="587"/>
                  </a:lnTo>
                  <a:lnTo>
                    <a:pt x="2364" y="635"/>
                  </a:lnTo>
                  <a:lnTo>
                    <a:pt x="2333" y="679"/>
                  </a:lnTo>
                  <a:lnTo>
                    <a:pt x="2302" y="723"/>
                  </a:lnTo>
                  <a:lnTo>
                    <a:pt x="2271" y="767"/>
                  </a:lnTo>
                  <a:lnTo>
                    <a:pt x="2239" y="813"/>
                  </a:lnTo>
                  <a:lnTo>
                    <a:pt x="2203" y="861"/>
                  </a:lnTo>
                  <a:lnTo>
                    <a:pt x="2165" y="913"/>
                  </a:lnTo>
                  <a:lnTo>
                    <a:pt x="2134" y="951"/>
                  </a:lnTo>
                  <a:lnTo>
                    <a:pt x="2099" y="992"/>
                  </a:lnTo>
                  <a:lnTo>
                    <a:pt x="2059" y="1033"/>
                  </a:lnTo>
                  <a:lnTo>
                    <a:pt x="2015" y="1075"/>
                  </a:lnTo>
                  <a:lnTo>
                    <a:pt x="1968" y="1114"/>
                  </a:lnTo>
                  <a:lnTo>
                    <a:pt x="1915" y="1154"/>
                  </a:lnTo>
                  <a:lnTo>
                    <a:pt x="1859" y="1192"/>
                  </a:lnTo>
                  <a:lnTo>
                    <a:pt x="1798" y="1229"/>
                  </a:lnTo>
                  <a:lnTo>
                    <a:pt x="1733" y="1263"/>
                  </a:lnTo>
                  <a:lnTo>
                    <a:pt x="1664" y="1294"/>
                  </a:lnTo>
                  <a:lnTo>
                    <a:pt x="1591" y="1322"/>
                  </a:lnTo>
                  <a:lnTo>
                    <a:pt x="1512" y="1345"/>
                  </a:lnTo>
                  <a:lnTo>
                    <a:pt x="1430" y="1366"/>
                  </a:lnTo>
                  <a:lnTo>
                    <a:pt x="1342" y="1381"/>
                  </a:lnTo>
                  <a:lnTo>
                    <a:pt x="1250" y="1390"/>
                  </a:lnTo>
                  <a:lnTo>
                    <a:pt x="1250" y="1390"/>
                  </a:lnTo>
                  <a:lnTo>
                    <a:pt x="1250" y="1390"/>
                  </a:lnTo>
                  <a:lnTo>
                    <a:pt x="1205" y="1391"/>
                  </a:lnTo>
                  <a:lnTo>
                    <a:pt x="1100" y="1387"/>
                  </a:lnTo>
                  <a:lnTo>
                    <a:pt x="999" y="1373"/>
                  </a:lnTo>
                  <a:lnTo>
                    <a:pt x="900" y="1351"/>
                  </a:lnTo>
                  <a:lnTo>
                    <a:pt x="804" y="1323"/>
                  </a:lnTo>
                  <a:lnTo>
                    <a:pt x="713" y="1287"/>
                  </a:lnTo>
                  <a:lnTo>
                    <a:pt x="624" y="1242"/>
                  </a:lnTo>
                  <a:lnTo>
                    <a:pt x="540" y="1192"/>
                  </a:lnTo>
                  <a:lnTo>
                    <a:pt x="462" y="1135"/>
                  </a:lnTo>
                  <a:lnTo>
                    <a:pt x="387" y="1072"/>
                  </a:lnTo>
                  <a:lnTo>
                    <a:pt x="320" y="1002"/>
                  </a:lnTo>
                  <a:lnTo>
                    <a:pt x="256" y="929"/>
                  </a:lnTo>
                  <a:lnTo>
                    <a:pt x="199" y="849"/>
                  </a:lnTo>
                  <a:lnTo>
                    <a:pt x="149" y="766"/>
                  </a:lnTo>
                  <a:lnTo>
                    <a:pt x="105" y="679"/>
                  </a:lnTo>
                  <a:lnTo>
                    <a:pt x="68" y="586"/>
                  </a:lnTo>
                  <a:lnTo>
                    <a:pt x="38" y="490"/>
                  </a:lnTo>
                  <a:lnTo>
                    <a:pt x="18" y="392"/>
                  </a:lnTo>
                  <a:lnTo>
                    <a:pt x="4" y="292"/>
                  </a:lnTo>
                  <a:lnTo>
                    <a:pt x="0" y="187"/>
                  </a:lnTo>
                  <a:lnTo>
                    <a:pt x="1" y="156"/>
                  </a:lnTo>
                  <a:lnTo>
                    <a:pt x="4" y="125"/>
                  </a:lnTo>
                  <a:lnTo>
                    <a:pt x="404" y="125"/>
                  </a:lnTo>
                  <a:lnTo>
                    <a:pt x="402" y="187"/>
                  </a:lnTo>
                  <a:lnTo>
                    <a:pt x="405" y="270"/>
                  </a:lnTo>
                  <a:lnTo>
                    <a:pt x="418" y="349"/>
                  </a:lnTo>
                  <a:lnTo>
                    <a:pt x="437" y="426"/>
                  </a:lnTo>
                  <a:lnTo>
                    <a:pt x="464" y="499"/>
                  </a:lnTo>
                  <a:lnTo>
                    <a:pt x="498" y="570"/>
                  </a:lnTo>
                  <a:lnTo>
                    <a:pt x="539" y="636"/>
                  </a:lnTo>
                  <a:lnTo>
                    <a:pt x="585" y="698"/>
                  </a:lnTo>
                  <a:lnTo>
                    <a:pt x="636" y="754"/>
                  </a:lnTo>
                  <a:lnTo>
                    <a:pt x="694" y="807"/>
                  </a:lnTo>
                  <a:lnTo>
                    <a:pt x="756" y="852"/>
                  </a:lnTo>
                  <a:lnTo>
                    <a:pt x="822" y="892"/>
                  </a:lnTo>
                  <a:lnTo>
                    <a:pt x="891" y="926"/>
                  </a:lnTo>
                  <a:lnTo>
                    <a:pt x="965" y="954"/>
                  </a:lnTo>
                  <a:lnTo>
                    <a:pt x="1043" y="973"/>
                  </a:lnTo>
                  <a:lnTo>
                    <a:pt x="1122" y="985"/>
                  </a:lnTo>
                  <a:lnTo>
                    <a:pt x="1205" y="989"/>
                  </a:lnTo>
                  <a:lnTo>
                    <a:pt x="1250" y="988"/>
                  </a:lnTo>
                  <a:lnTo>
                    <a:pt x="1250" y="988"/>
                  </a:lnTo>
                  <a:lnTo>
                    <a:pt x="1331" y="979"/>
                  </a:lnTo>
                  <a:lnTo>
                    <a:pt x="1409" y="963"/>
                  </a:lnTo>
                  <a:lnTo>
                    <a:pt x="1486" y="939"/>
                  </a:lnTo>
                  <a:lnTo>
                    <a:pt x="1558" y="908"/>
                  </a:lnTo>
                  <a:lnTo>
                    <a:pt x="1626" y="872"/>
                  </a:lnTo>
                  <a:lnTo>
                    <a:pt x="1689" y="829"/>
                  </a:lnTo>
                  <a:lnTo>
                    <a:pt x="1748" y="779"/>
                  </a:lnTo>
                  <a:lnTo>
                    <a:pt x="1801" y="724"/>
                  </a:lnTo>
                  <a:lnTo>
                    <a:pt x="1848" y="665"/>
                  </a:lnTo>
                  <a:lnTo>
                    <a:pt x="1906" y="583"/>
                  </a:lnTo>
                  <a:lnTo>
                    <a:pt x="1966" y="493"/>
                  </a:lnTo>
                  <a:lnTo>
                    <a:pt x="2031" y="399"/>
                  </a:lnTo>
                  <a:lnTo>
                    <a:pt x="2097" y="302"/>
                  </a:lnTo>
                  <a:lnTo>
                    <a:pt x="2166" y="202"/>
                  </a:lnTo>
                  <a:lnTo>
                    <a:pt x="2236" y="102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CB2627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6" name="Freeform 68"/>
            <p:cNvSpPr>
              <a:spLocks/>
            </p:cNvSpPr>
            <p:nvPr/>
          </p:nvSpPr>
          <p:spPr bwMode="auto">
            <a:xfrm>
              <a:off x="3748385" y="3018404"/>
              <a:ext cx="1687230" cy="1065871"/>
            </a:xfrm>
            <a:custGeom>
              <a:avLst/>
              <a:gdLst>
                <a:gd name="T0" fmla="*/ 161 w 1413"/>
                <a:gd name="T1" fmla="*/ 0 h 892"/>
                <a:gd name="T2" fmla="*/ 1413 w 1413"/>
                <a:gd name="T3" fmla="*/ 389 h 892"/>
                <a:gd name="T4" fmla="*/ 1252 w 1413"/>
                <a:gd name="T5" fmla="*/ 892 h 892"/>
                <a:gd name="T6" fmla="*/ 0 w 1413"/>
                <a:gd name="T7" fmla="*/ 504 h 892"/>
                <a:gd name="T8" fmla="*/ 161 w 1413"/>
                <a:gd name="T9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3" h="892">
                  <a:moveTo>
                    <a:pt x="161" y="0"/>
                  </a:moveTo>
                  <a:lnTo>
                    <a:pt x="1413" y="389"/>
                  </a:lnTo>
                  <a:lnTo>
                    <a:pt x="1252" y="892"/>
                  </a:lnTo>
                  <a:lnTo>
                    <a:pt x="0" y="50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28">
                <a:defRPr/>
              </a:pPr>
              <a:endParaRPr lang="en-US" kern="0">
                <a:solidFill>
                  <a:srgbClr val="EC5038"/>
                </a:solidFill>
                <a:latin typeface="Segoe UI Semilight"/>
              </a:endParaRPr>
            </a:p>
          </p:txBody>
        </p:sp>
        <p:sp>
          <p:nvSpPr>
            <p:cNvPr id="7" name="Freeform 69"/>
            <p:cNvSpPr>
              <a:spLocks/>
            </p:cNvSpPr>
            <p:nvPr/>
          </p:nvSpPr>
          <p:spPr bwMode="auto">
            <a:xfrm>
              <a:off x="3370790" y="2370756"/>
              <a:ext cx="3015983" cy="1646605"/>
            </a:xfrm>
            <a:custGeom>
              <a:avLst/>
              <a:gdLst>
                <a:gd name="T0" fmla="*/ 1404 w 2524"/>
                <a:gd name="T1" fmla="*/ 16 h 1377"/>
                <a:gd name="T2" fmla="*/ 1683 w 2524"/>
                <a:gd name="T3" fmla="*/ 103 h 1377"/>
                <a:gd name="T4" fmla="*/ 1931 w 2524"/>
                <a:gd name="T5" fmla="*/ 249 h 1377"/>
                <a:gd name="T6" fmla="*/ 2134 w 2524"/>
                <a:gd name="T7" fmla="*/ 441 h 1377"/>
                <a:gd name="T8" fmla="*/ 2216 w 2524"/>
                <a:gd name="T9" fmla="*/ 549 h 1377"/>
                <a:gd name="T10" fmla="*/ 2247 w 2524"/>
                <a:gd name="T11" fmla="*/ 591 h 1377"/>
                <a:gd name="T12" fmla="*/ 2268 w 2524"/>
                <a:gd name="T13" fmla="*/ 619 h 1377"/>
                <a:gd name="T14" fmla="*/ 2281 w 2524"/>
                <a:gd name="T15" fmla="*/ 637 h 1377"/>
                <a:gd name="T16" fmla="*/ 2287 w 2524"/>
                <a:gd name="T17" fmla="*/ 646 h 1377"/>
                <a:gd name="T18" fmla="*/ 2286 w 2524"/>
                <a:gd name="T19" fmla="*/ 644 h 1377"/>
                <a:gd name="T20" fmla="*/ 2281 w 2524"/>
                <a:gd name="T21" fmla="*/ 639 h 1377"/>
                <a:gd name="T22" fmla="*/ 2272 w 2524"/>
                <a:gd name="T23" fmla="*/ 625 h 1377"/>
                <a:gd name="T24" fmla="*/ 2261 w 2524"/>
                <a:gd name="T25" fmla="*/ 609 h 1377"/>
                <a:gd name="T26" fmla="*/ 2247 w 2524"/>
                <a:gd name="T27" fmla="*/ 591 h 1377"/>
                <a:gd name="T28" fmla="*/ 2233 w 2524"/>
                <a:gd name="T29" fmla="*/ 572 h 1377"/>
                <a:gd name="T30" fmla="*/ 2219 w 2524"/>
                <a:gd name="T31" fmla="*/ 553 h 1377"/>
                <a:gd name="T32" fmla="*/ 2208 w 2524"/>
                <a:gd name="T33" fmla="*/ 537 h 1377"/>
                <a:gd name="T34" fmla="*/ 2199 w 2524"/>
                <a:gd name="T35" fmla="*/ 524 h 1377"/>
                <a:gd name="T36" fmla="*/ 2193 w 2524"/>
                <a:gd name="T37" fmla="*/ 516 h 1377"/>
                <a:gd name="T38" fmla="*/ 2209 w 2524"/>
                <a:gd name="T39" fmla="*/ 536 h 1377"/>
                <a:gd name="T40" fmla="*/ 2278 w 2524"/>
                <a:gd name="T41" fmla="*/ 630 h 1377"/>
                <a:gd name="T42" fmla="*/ 2371 w 2524"/>
                <a:gd name="T43" fmla="*/ 765 h 1377"/>
                <a:gd name="T44" fmla="*/ 2483 w 2524"/>
                <a:gd name="T45" fmla="*/ 928 h 1377"/>
                <a:gd name="T46" fmla="*/ 2206 w 2524"/>
                <a:gd name="T47" fmla="*/ 1251 h 1377"/>
                <a:gd name="T48" fmla="*/ 1966 w 2524"/>
                <a:gd name="T49" fmla="*/ 902 h 1377"/>
                <a:gd name="T50" fmla="*/ 1804 w 2524"/>
                <a:gd name="T51" fmla="*/ 678 h 1377"/>
                <a:gd name="T52" fmla="*/ 1635 w 2524"/>
                <a:gd name="T53" fmla="*/ 533 h 1377"/>
                <a:gd name="T54" fmla="*/ 1433 w 2524"/>
                <a:gd name="T55" fmla="*/ 435 h 1377"/>
                <a:gd name="T56" fmla="*/ 1205 w 2524"/>
                <a:gd name="T57" fmla="*/ 400 h 1377"/>
                <a:gd name="T58" fmla="*/ 1118 w 2524"/>
                <a:gd name="T59" fmla="*/ 405 h 1377"/>
                <a:gd name="T60" fmla="*/ 950 w 2524"/>
                <a:gd name="T61" fmla="*/ 441 h 1377"/>
                <a:gd name="T62" fmla="*/ 745 w 2524"/>
                <a:gd name="T63" fmla="*/ 544 h 1377"/>
                <a:gd name="T64" fmla="*/ 580 w 2524"/>
                <a:gd name="T65" fmla="*/ 699 h 1377"/>
                <a:gd name="T66" fmla="*/ 465 w 2524"/>
                <a:gd name="T67" fmla="*/ 895 h 1377"/>
                <a:gd name="T68" fmla="*/ 408 w 2524"/>
                <a:gd name="T69" fmla="*/ 1118 h 1377"/>
                <a:gd name="T70" fmla="*/ 6 w 2524"/>
                <a:gd name="T71" fmla="*/ 1095 h 1377"/>
                <a:gd name="T72" fmla="*/ 71 w 2524"/>
                <a:gd name="T73" fmla="*/ 803 h 1377"/>
                <a:gd name="T74" fmla="*/ 202 w 2524"/>
                <a:gd name="T75" fmla="*/ 541 h 1377"/>
                <a:gd name="T76" fmla="*/ 387 w 2524"/>
                <a:gd name="T77" fmla="*/ 321 h 1377"/>
                <a:gd name="T78" fmla="*/ 623 w 2524"/>
                <a:gd name="T79" fmla="*/ 150 h 1377"/>
                <a:gd name="T80" fmla="*/ 898 w 2524"/>
                <a:gd name="T81" fmla="*/ 40 h 1377"/>
                <a:gd name="T82" fmla="*/ 1102 w 2524"/>
                <a:gd name="T83" fmla="*/ 4 h 1377"/>
                <a:gd name="T84" fmla="*/ 1158 w 2524"/>
                <a:gd name="T85" fmla="*/ 0 h 1377"/>
                <a:gd name="T86" fmla="*/ 1205 w 2524"/>
                <a:gd name="T87" fmla="*/ 0 h 1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24" h="1377">
                  <a:moveTo>
                    <a:pt x="1205" y="0"/>
                  </a:moveTo>
                  <a:lnTo>
                    <a:pt x="1305" y="4"/>
                  </a:lnTo>
                  <a:lnTo>
                    <a:pt x="1404" y="16"/>
                  </a:lnTo>
                  <a:lnTo>
                    <a:pt x="1501" y="38"/>
                  </a:lnTo>
                  <a:lnTo>
                    <a:pt x="1593" y="66"/>
                  </a:lnTo>
                  <a:lnTo>
                    <a:pt x="1683" y="103"/>
                  </a:lnTo>
                  <a:lnTo>
                    <a:pt x="1770" y="144"/>
                  </a:lnTo>
                  <a:lnTo>
                    <a:pt x="1853" y="194"/>
                  </a:lnTo>
                  <a:lnTo>
                    <a:pt x="1931" y="249"/>
                  </a:lnTo>
                  <a:lnTo>
                    <a:pt x="2003" y="307"/>
                  </a:lnTo>
                  <a:lnTo>
                    <a:pt x="2072" y="372"/>
                  </a:lnTo>
                  <a:lnTo>
                    <a:pt x="2134" y="441"/>
                  </a:lnTo>
                  <a:lnTo>
                    <a:pt x="2191" y="513"/>
                  </a:lnTo>
                  <a:lnTo>
                    <a:pt x="2205" y="533"/>
                  </a:lnTo>
                  <a:lnTo>
                    <a:pt x="2216" y="549"/>
                  </a:lnTo>
                  <a:lnTo>
                    <a:pt x="2228" y="565"/>
                  </a:lnTo>
                  <a:lnTo>
                    <a:pt x="2239" y="578"/>
                  </a:lnTo>
                  <a:lnTo>
                    <a:pt x="2247" y="591"/>
                  </a:lnTo>
                  <a:lnTo>
                    <a:pt x="2255" y="602"/>
                  </a:lnTo>
                  <a:lnTo>
                    <a:pt x="2262" y="612"/>
                  </a:lnTo>
                  <a:lnTo>
                    <a:pt x="2268" y="619"/>
                  </a:lnTo>
                  <a:lnTo>
                    <a:pt x="2272" y="627"/>
                  </a:lnTo>
                  <a:lnTo>
                    <a:pt x="2277" y="633"/>
                  </a:lnTo>
                  <a:lnTo>
                    <a:pt x="2281" y="637"/>
                  </a:lnTo>
                  <a:lnTo>
                    <a:pt x="2283" y="642"/>
                  </a:lnTo>
                  <a:lnTo>
                    <a:pt x="2286" y="643"/>
                  </a:lnTo>
                  <a:lnTo>
                    <a:pt x="2287" y="646"/>
                  </a:lnTo>
                  <a:lnTo>
                    <a:pt x="2287" y="646"/>
                  </a:lnTo>
                  <a:lnTo>
                    <a:pt x="2287" y="646"/>
                  </a:lnTo>
                  <a:lnTo>
                    <a:pt x="2286" y="644"/>
                  </a:lnTo>
                  <a:lnTo>
                    <a:pt x="2286" y="643"/>
                  </a:lnTo>
                  <a:lnTo>
                    <a:pt x="2283" y="642"/>
                  </a:lnTo>
                  <a:lnTo>
                    <a:pt x="2281" y="639"/>
                  </a:lnTo>
                  <a:lnTo>
                    <a:pt x="2278" y="634"/>
                  </a:lnTo>
                  <a:lnTo>
                    <a:pt x="2275" y="630"/>
                  </a:lnTo>
                  <a:lnTo>
                    <a:pt x="2272" y="625"/>
                  </a:lnTo>
                  <a:lnTo>
                    <a:pt x="2268" y="621"/>
                  </a:lnTo>
                  <a:lnTo>
                    <a:pt x="2265" y="615"/>
                  </a:lnTo>
                  <a:lnTo>
                    <a:pt x="2261" y="609"/>
                  </a:lnTo>
                  <a:lnTo>
                    <a:pt x="2256" y="603"/>
                  </a:lnTo>
                  <a:lnTo>
                    <a:pt x="2252" y="597"/>
                  </a:lnTo>
                  <a:lnTo>
                    <a:pt x="2247" y="591"/>
                  </a:lnTo>
                  <a:lnTo>
                    <a:pt x="2243" y="584"/>
                  </a:lnTo>
                  <a:lnTo>
                    <a:pt x="2239" y="578"/>
                  </a:lnTo>
                  <a:lnTo>
                    <a:pt x="2233" y="572"/>
                  </a:lnTo>
                  <a:lnTo>
                    <a:pt x="2228" y="565"/>
                  </a:lnTo>
                  <a:lnTo>
                    <a:pt x="2224" y="559"/>
                  </a:lnTo>
                  <a:lnTo>
                    <a:pt x="2219" y="553"/>
                  </a:lnTo>
                  <a:lnTo>
                    <a:pt x="2215" y="547"/>
                  </a:lnTo>
                  <a:lnTo>
                    <a:pt x="2212" y="541"/>
                  </a:lnTo>
                  <a:lnTo>
                    <a:pt x="2208" y="537"/>
                  </a:lnTo>
                  <a:lnTo>
                    <a:pt x="2205" y="531"/>
                  </a:lnTo>
                  <a:lnTo>
                    <a:pt x="2202" y="528"/>
                  </a:lnTo>
                  <a:lnTo>
                    <a:pt x="2199" y="524"/>
                  </a:lnTo>
                  <a:lnTo>
                    <a:pt x="2196" y="521"/>
                  </a:lnTo>
                  <a:lnTo>
                    <a:pt x="2194" y="518"/>
                  </a:lnTo>
                  <a:lnTo>
                    <a:pt x="2193" y="516"/>
                  </a:lnTo>
                  <a:lnTo>
                    <a:pt x="2193" y="515"/>
                  </a:lnTo>
                  <a:lnTo>
                    <a:pt x="2191" y="515"/>
                  </a:lnTo>
                  <a:lnTo>
                    <a:pt x="2209" y="536"/>
                  </a:lnTo>
                  <a:lnTo>
                    <a:pt x="2228" y="562"/>
                  </a:lnTo>
                  <a:lnTo>
                    <a:pt x="2252" y="594"/>
                  </a:lnTo>
                  <a:lnTo>
                    <a:pt x="2278" y="630"/>
                  </a:lnTo>
                  <a:lnTo>
                    <a:pt x="2306" y="671"/>
                  </a:lnTo>
                  <a:lnTo>
                    <a:pt x="2339" y="717"/>
                  </a:lnTo>
                  <a:lnTo>
                    <a:pt x="2371" y="765"/>
                  </a:lnTo>
                  <a:lnTo>
                    <a:pt x="2408" y="817"/>
                  </a:lnTo>
                  <a:lnTo>
                    <a:pt x="2445" y="873"/>
                  </a:lnTo>
                  <a:lnTo>
                    <a:pt x="2483" y="928"/>
                  </a:lnTo>
                  <a:lnTo>
                    <a:pt x="2524" y="987"/>
                  </a:lnTo>
                  <a:lnTo>
                    <a:pt x="2295" y="1377"/>
                  </a:lnTo>
                  <a:lnTo>
                    <a:pt x="2206" y="1251"/>
                  </a:lnTo>
                  <a:lnTo>
                    <a:pt x="2121" y="1130"/>
                  </a:lnTo>
                  <a:lnTo>
                    <a:pt x="2041" y="1014"/>
                  </a:lnTo>
                  <a:lnTo>
                    <a:pt x="1966" y="902"/>
                  </a:lnTo>
                  <a:lnTo>
                    <a:pt x="1895" y="796"/>
                  </a:lnTo>
                  <a:lnTo>
                    <a:pt x="1851" y="734"/>
                  </a:lnTo>
                  <a:lnTo>
                    <a:pt x="1804" y="678"/>
                  </a:lnTo>
                  <a:lnTo>
                    <a:pt x="1751" y="624"/>
                  </a:lnTo>
                  <a:lnTo>
                    <a:pt x="1695" y="575"/>
                  </a:lnTo>
                  <a:lnTo>
                    <a:pt x="1635" y="533"/>
                  </a:lnTo>
                  <a:lnTo>
                    <a:pt x="1571" y="494"/>
                  </a:lnTo>
                  <a:lnTo>
                    <a:pt x="1504" y="462"/>
                  </a:lnTo>
                  <a:lnTo>
                    <a:pt x="1433" y="435"/>
                  </a:lnTo>
                  <a:lnTo>
                    <a:pt x="1359" y="416"/>
                  </a:lnTo>
                  <a:lnTo>
                    <a:pt x="1283" y="405"/>
                  </a:lnTo>
                  <a:lnTo>
                    <a:pt x="1205" y="400"/>
                  </a:lnTo>
                  <a:lnTo>
                    <a:pt x="1194" y="400"/>
                  </a:lnTo>
                  <a:lnTo>
                    <a:pt x="1194" y="400"/>
                  </a:lnTo>
                  <a:lnTo>
                    <a:pt x="1118" y="405"/>
                  </a:lnTo>
                  <a:lnTo>
                    <a:pt x="1107" y="406"/>
                  </a:lnTo>
                  <a:lnTo>
                    <a:pt x="1026" y="419"/>
                  </a:lnTo>
                  <a:lnTo>
                    <a:pt x="950" y="441"/>
                  </a:lnTo>
                  <a:lnTo>
                    <a:pt x="878" y="469"/>
                  </a:lnTo>
                  <a:lnTo>
                    <a:pt x="810" y="503"/>
                  </a:lnTo>
                  <a:lnTo>
                    <a:pt x="745" y="544"/>
                  </a:lnTo>
                  <a:lnTo>
                    <a:pt x="685" y="590"/>
                  </a:lnTo>
                  <a:lnTo>
                    <a:pt x="630" y="643"/>
                  </a:lnTo>
                  <a:lnTo>
                    <a:pt x="580" y="699"/>
                  </a:lnTo>
                  <a:lnTo>
                    <a:pt x="536" y="759"/>
                  </a:lnTo>
                  <a:lnTo>
                    <a:pt x="498" y="825"/>
                  </a:lnTo>
                  <a:lnTo>
                    <a:pt x="465" y="895"/>
                  </a:lnTo>
                  <a:lnTo>
                    <a:pt x="440" y="967"/>
                  </a:lnTo>
                  <a:lnTo>
                    <a:pt x="420" y="1040"/>
                  </a:lnTo>
                  <a:lnTo>
                    <a:pt x="408" y="1118"/>
                  </a:lnTo>
                  <a:lnTo>
                    <a:pt x="402" y="1198"/>
                  </a:lnTo>
                  <a:lnTo>
                    <a:pt x="0" y="1198"/>
                  </a:lnTo>
                  <a:lnTo>
                    <a:pt x="6" y="1095"/>
                  </a:lnTo>
                  <a:lnTo>
                    <a:pt x="21" y="995"/>
                  </a:lnTo>
                  <a:lnTo>
                    <a:pt x="41" y="898"/>
                  </a:lnTo>
                  <a:lnTo>
                    <a:pt x="71" y="803"/>
                  </a:lnTo>
                  <a:lnTo>
                    <a:pt x="108" y="712"/>
                  </a:lnTo>
                  <a:lnTo>
                    <a:pt x="152" y="625"/>
                  </a:lnTo>
                  <a:lnTo>
                    <a:pt x="202" y="541"/>
                  </a:lnTo>
                  <a:lnTo>
                    <a:pt x="258" y="463"/>
                  </a:lnTo>
                  <a:lnTo>
                    <a:pt x="320" y="390"/>
                  </a:lnTo>
                  <a:lnTo>
                    <a:pt x="387" y="321"/>
                  </a:lnTo>
                  <a:lnTo>
                    <a:pt x="461" y="257"/>
                  </a:lnTo>
                  <a:lnTo>
                    <a:pt x="539" y="201"/>
                  </a:lnTo>
                  <a:lnTo>
                    <a:pt x="623" y="150"/>
                  </a:lnTo>
                  <a:lnTo>
                    <a:pt x="711" y="106"/>
                  </a:lnTo>
                  <a:lnTo>
                    <a:pt x="803" y="69"/>
                  </a:lnTo>
                  <a:lnTo>
                    <a:pt x="898" y="40"/>
                  </a:lnTo>
                  <a:lnTo>
                    <a:pt x="999" y="18"/>
                  </a:lnTo>
                  <a:lnTo>
                    <a:pt x="1102" y="4"/>
                  </a:lnTo>
                  <a:lnTo>
                    <a:pt x="1102" y="4"/>
                  </a:lnTo>
                  <a:lnTo>
                    <a:pt x="1102" y="3"/>
                  </a:lnTo>
                  <a:lnTo>
                    <a:pt x="1144" y="1"/>
                  </a:lnTo>
                  <a:lnTo>
                    <a:pt x="1158" y="0"/>
                  </a:lnTo>
                  <a:lnTo>
                    <a:pt x="1194" y="0"/>
                  </a:lnTo>
                  <a:lnTo>
                    <a:pt x="1194" y="0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B5359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28">
                <a:defRPr/>
              </a:pPr>
              <a:endParaRPr lang="en-US" kern="0">
                <a:solidFill>
                  <a:srgbClr val="EC5038"/>
                </a:solidFill>
                <a:latin typeface="Segoe UI Semilight"/>
              </a:endParaRPr>
            </a:p>
          </p:txBody>
        </p:sp>
        <p:sp>
          <p:nvSpPr>
            <p:cNvPr id="8" name="Freeform 71"/>
            <p:cNvSpPr>
              <a:spLocks/>
            </p:cNvSpPr>
            <p:nvPr/>
          </p:nvSpPr>
          <p:spPr bwMode="auto">
            <a:xfrm>
              <a:off x="7139574" y="3011234"/>
              <a:ext cx="1634653" cy="1073041"/>
            </a:xfrm>
            <a:custGeom>
              <a:avLst/>
              <a:gdLst>
                <a:gd name="T0" fmla="*/ 1206 w 1366"/>
                <a:gd name="T1" fmla="*/ 0 h 897"/>
                <a:gd name="T2" fmla="*/ 1366 w 1366"/>
                <a:gd name="T3" fmla="*/ 503 h 897"/>
                <a:gd name="T4" fmla="*/ 160 w 1366"/>
                <a:gd name="T5" fmla="*/ 897 h 897"/>
                <a:gd name="T6" fmla="*/ 0 w 1366"/>
                <a:gd name="T7" fmla="*/ 394 h 897"/>
                <a:gd name="T8" fmla="*/ 1206 w 1366"/>
                <a:gd name="T9" fmla="*/ 0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6" h="897">
                  <a:moveTo>
                    <a:pt x="1206" y="0"/>
                  </a:moveTo>
                  <a:lnTo>
                    <a:pt x="1366" y="503"/>
                  </a:lnTo>
                  <a:lnTo>
                    <a:pt x="160" y="897"/>
                  </a:lnTo>
                  <a:lnTo>
                    <a:pt x="0" y="394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28">
                <a:defRPr/>
              </a:pPr>
              <a:endParaRPr lang="en-US" kern="0">
                <a:solidFill>
                  <a:srgbClr val="EC5038"/>
                </a:solidFill>
                <a:latin typeface="Segoe UI Semilight"/>
              </a:endParaRPr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6099992" y="2370756"/>
              <a:ext cx="3068560" cy="1701570"/>
            </a:xfrm>
            <a:custGeom>
              <a:avLst/>
              <a:gdLst>
                <a:gd name="T0" fmla="*/ 1469 w 2569"/>
                <a:gd name="T1" fmla="*/ 4 h 1424"/>
                <a:gd name="T2" fmla="*/ 1667 w 2569"/>
                <a:gd name="T3" fmla="*/ 38 h 1424"/>
                <a:gd name="T4" fmla="*/ 1856 w 2569"/>
                <a:gd name="T5" fmla="*/ 103 h 1424"/>
                <a:gd name="T6" fmla="*/ 2027 w 2569"/>
                <a:gd name="T7" fmla="*/ 199 h 1424"/>
                <a:gd name="T8" fmla="*/ 2180 w 2569"/>
                <a:gd name="T9" fmla="*/ 318 h 1424"/>
                <a:gd name="T10" fmla="*/ 2312 w 2569"/>
                <a:gd name="T11" fmla="*/ 461 h 1424"/>
                <a:gd name="T12" fmla="*/ 2420 w 2569"/>
                <a:gd name="T13" fmla="*/ 624 h 1424"/>
                <a:gd name="T14" fmla="*/ 2501 w 2569"/>
                <a:gd name="T15" fmla="*/ 803 h 1424"/>
                <a:gd name="T16" fmla="*/ 2551 w 2569"/>
                <a:gd name="T17" fmla="*/ 998 h 1424"/>
                <a:gd name="T18" fmla="*/ 2569 w 2569"/>
                <a:gd name="T19" fmla="*/ 1202 h 1424"/>
                <a:gd name="T20" fmla="*/ 2162 w 2569"/>
                <a:gd name="T21" fmla="*/ 1285 h 1424"/>
                <a:gd name="T22" fmla="*/ 2162 w 2569"/>
                <a:gd name="T23" fmla="*/ 1120 h 1424"/>
                <a:gd name="T24" fmla="*/ 2131 w 2569"/>
                <a:gd name="T25" fmla="*/ 964 h 1424"/>
                <a:gd name="T26" fmla="*/ 2069 w 2569"/>
                <a:gd name="T27" fmla="*/ 820 h 1424"/>
                <a:gd name="T28" fmla="*/ 1984 w 2569"/>
                <a:gd name="T29" fmla="*/ 692 h 1424"/>
                <a:gd name="T30" fmla="*/ 1875 w 2569"/>
                <a:gd name="T31" fmla="*/ 583 h 1424"/>
                <a:gd name="T32" fmla="*/ 1747 w 2569"/>
                <a:gd name="T33" fmla="*/ 497 h 1424"/>
                <a:gd name="T34" fmla="*/ 1603 w 2569"/>
                <a:gd name="T35" fmla="*/ 437 h 1424"/>
                <a:gd name="T36" fmla="*/ 1446 w 2569"/>
                <a:gd name="T37" fmla="*/ 405 h 1424"/>
                <a:gd name="T38" fmla="*/ 1354 w 2569"/>
                <a:gd name="T39" fmla="*/ 400 h 1424"/>
                <a:gd name="T40" fmla="*/ 1305 w 2569"/>
                <a:gd name="T41" fmla="*/ 403 h 1424"/>
                <a:gd name="T42" fmla="*/ 1283 w 2569"/>
                <a:gd name="T43" fmla="*/ 405 h 1424"/>
                <a:gd name="T44" fmla="*/ 1187 w 2569"/>
                <a:gd name="T45" fmla="*/ 419 h 1424"/>
                <a:gd name="T46" fmla="*/ 1043 w 2569"/>
                <a:gd name="T47" fmla="*/ 468 h 1424"/>
                <a:gd name="T48" fmla="*/ 913 w 2569"/>
                <a:gd name="T49" fmla="*/ 540 h 1424"/>
                <a:gd name="T50" fmla="*/ 797 w 2569"/>
                <a:gd name="T51" fmla="*/ 637 h 1424"/>
                <a:gd name="T52" fmla="*/ 697 w 2569"/>
                <a:gd name="T53" fmla="*/ 756 h 1424"/>
                <a:gd name="T54" fmla="*/ 588 w 2569"/>
                <a:gd name="T55" fmla="*/ 911 h 1424"/>
                <a:gd name="T56" fmla="*/ 469 w 2569"/>
                <a:gd name="T57" fmla="*/ 1080 h 1424"/>
                <a:gd name="T58" fmla="*/ 348 w 2569"/>
                <a:gd name="T59" fmla="*/ 1254 h 1424"/>
                <a:gd name="T60" fmla="*/ 233 w 2569"/>
                <a:gd name="T61" fmla="*/ 1424 h 1424"/>
                <a:gd name="T62" fmla="*/ 30 w 2569"/>
                <a:gd name="T63" fmla="*/ 1004 h 1424"/>
                <a:gd name="T64" fmla="*/ 80 w 2569"/>
                <a:gd name="T65" fmla="*/ 934 h 1424"/>
                <a:gd name="T66" fmla="*/ 121 w 2569"/>
                <a:gd name="T67" fmla="*/ 874 h 1424"/>
                <a:gd name="T68" fmla="*/ 159 w 2569"/>
                <a:gd name="T69" fmla="*/ 820 h 1424"/>
                <a:gd name="T70" fmla="*/ 200 w 2569"/>
                <a:gd name="T71" fmla="*/ 761 h 1424"/>
                <a:gd name="T72" fmla="*/ 249 w 2569"/>
                <a:gd name="T73" fmla="*/ 694 h 1424"/>
                <a:gd name="T74" fmla="*/ 308 w 2569"/>
                <a:gd name="T75" fmla="*/ 612 h 1424"/>
                <a:gd name="T76" fmla="*/ 382 w 2569"/>
                <a:gd name="T77" fmla="*/ 513 h 1424"/>
                <a:gd name="T78" fmla="*/ 464 w 2569"/>
                <a:gd name="T79" fmla="*/ 415 h 1424"/>
                <a:gd name="T80" fmla="*/ 561 w 2569"/>
                <a:gd name="T81" fmla="*/ 318 h 1424"/>
                <a:gd name="T82" fmla="*/ 670 w 2569"/>
                <a:gd name="T83" fmla="*/ 228 h 1424"/>
                <a:gd name="T84" fmla="*/ 794 w 2569"/>
                <a:gd name="T85" fmla="*/ 149 h 1424"/>
                <a:gd name="T86" fmla="*/ 934 w 2569"/>
                <a:gd name="T87" fmla="*/ 82 h 1424"/>
                <a:gd name="T88" fmla="*/ 1089 w 2569"/>
                <a:gd name="T89" fmla="*/ 32 h 1424"/>
                <a:gd name="T90" fmla="*/ 1261 w 2569"/>
                <a:gd name="T91" fmla="*/ 4 h 1424"/>
                <a:gd name="T92" fmla="*/ 1267 w 2569"/>
                <a:gd name="T93" fmla="*/ 3 h 1424"/>
                <a:gd name="T94" fmla="*/ 1320 w 2569"/>
                <a:gd name="T95" fmla="*/ 0 h 1424"/>
                <a:gd name="T96" fmla="*/ 1354 w 2569"/>
                <a:gd name="T97" fmla="*/ 0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69" h="1424">
                  <a:moveTo>
                    <a:pt x="1364" y="0"/>
                  </a:moveTo>
                  <a:lnTo>
                    <a:pt x="1469" y="4"/>
                  </a:lnTo>
                  <a:lnTo>
                    <a:pt x="1569" y="16"/>
                  </a:lnTo>
                  <a:lnTo>
                    <a:pt x="1667" y="38"/>
                  </a:lnTo>
                  <a:lnTo>
                    <a:pt x="1763" y="68"/>
                  </a:lnTo>
                  <a:lnTo>
                    <a:pt x="1856" y="103"/>
                  </a:lnTo>
                  <a:lnTo>
                    <a:pt x="1943" y="147"/>
                  </a:lnTo>
                  <a:lnTo>
                    <a:pt x="2027" y="199"/>
                  </a:lnTo>
                  <a:lnTo>
                    <a:pt x="2106" y="254"/>
                  </a:lnTo>
                  <a:lnTo>
                    <a:pt x="2180" y="318"/>
                  </a:lnTo>
                  <a:lnTo>
                    <a:pt x="2249" y="387"/>
                  </a:lnTo>
                  <a:lnTo>
                    <a:pt x="2312" y="461"/>
                  </a:lnTo>
                  <a:lnTo>
                    <a:pt x="2370" y="540"/>
                  </a:lnTo>
                  <a:lnTo>
                    <a:pt x="2420" y="624"/>
                  </a:lnTo>
                  <a:lnTo>
                    <a:pt x="2464" y="711"/>
                  </a:lnTo>
                  <a:lnTo>
                    <a:pt x="2501" y="803"/>
                  </a:lnTo>
                  <a:lnTo>
                    <a:pt x="2529" y="899"/>
                  </a:lnTo>
                  <a:lnTo>
                    <a:pt x="2551" y="998"/>
                  </a:lnTo>
                  <a:lnTo>
                    <a:pt x="2564" y="1098"/>
                  </a:lnTo>
                  <a:lnTo>
                    <a:pt x="2569" y="1202"/>
                  </a:lnTo>
                  <a:lnTo>
                    <a:pt x="2566" y="1285"/>
                  </a:lnTo>
                  <a:lnTo>
                    <a:pt x="2162" y="1285"/>
                  </a:lnTo>
                  <a:lnTo>
                    <a:pt x="2167" y="1202"/>
                  </a:lnTo>
                  <a:lnTo>
                    <a:pt x="2162" y="1120"/>
                  </a:lnTo>
                  <a:lnTo>
                    <a:pt x="2150" y="1040"/>
                  </a:lnTo>
                  <a:lnTo>
                    <a:pt x="2131" y="964"/>
                  </a:lnTo>
                  <a:lnTo>
                    <a:pt x="2103" y="890"/>
                  </a:lnTo>
                  <a:lnTo>
                    <a:pt x="2069" y="820"/>
                  </a:lnTo>
                  <a:lnTo>
                    <a:pt x="2030" y="753"/>
                  </a:lnTo>
                  <a:lnTo>
                    <a:pt x="1984" y="692"/>
                  </a:lnTo>
                  <a:lnTo>
                    <a:pt x="1931" y="636"/>
                  </a:lnTo>
                  <a:lnTo>
                    <a:pt x="1875" y="583"/>
                  </a:lnTo>
                  <a:lnTo>
                    <a:pt x="1813" y="537"/>
                  </a:lnTo>
                  <a:lnTo>
                    <a:pt x="1747" y="497"/>
                  </a:lnTo>
                  <a:lnTo>
                    <a:pt x="1676" y="463"/>
                  </a:lnTo>
                  <a:lnTo>
                    <a:pt x="1603" y="437"/>
                  </a:lnTo>
                  <a:lnTo>
                    <a:pt x="1526" y="416"/>
                  </a:lnTo>
                  <a:lnTo>
                    <a:pt x="1446" y="405"/>
                  </a:lnTo>
                  <a:lnTo>
                    <a:pt x="1364" y="400"/>
                  </a:lnTo>
                  <a:lnTo>
                    <a:pt x="1354" y="400"/>
                  </a:lnTo>
                  <a:lnTo>
                    <a:pt x="1354" y="400"/>
                  </a:lnTo>
                  <a:lnTo>
                    <a:pt x="1305" y="403"/>
                  </a:lnTo>
                  <a:lnTo>
                    <a:pt x="1296" y="403"/>
                  </a:lnTo>
                  <a:lnTo>
                    <a:pt x="1283" y="405"/>
                  </a:lnTo>
                  <a:lnTo>
                    <a:pt x="1265" y="406"/>
                  </a:lnTo>
                  <a:lnTo>
                    <a:pt x="1187" y="419"/>
                  </a:lnTo>
                  <a:lnTo>
                    <a:pt x="1114" y="440"/>
                  </a:lnTo>
                  <a:lnTo>
                    <a:pt x="1043" y="468"/>
                  </a:lnTo>
                  <a:lnTo>
                    <a:pt x="977" y="500"/>
                  </a:lnTo>
                  <a:lnTo>
                    <a:pt x="913" y="540"/>
                  </a:lnTo>
                  <a:lnTo>
                    <a:pt x="853" y="586"/>
                  </a:lnTo>
                  <a:lnTo>
                    <a:pt x="797" y="637"/>
                  </a:lnTo>
                  <a:lnTo>
                    <a:pt x="745" y="694"/>
                  </a:lnTo>
                  <a:lnTo>
                    <a:pt x="697" y="756"/>
                  </a:lnTo>
                  <a:lnTo>
                    <a:pt x="644" y="831"/>
                  </a:lnTo>
                  <a:lnTo>
                    <a:pt x="588" y="911"/>
                  </a:lnTo>
                  <a:lnTo>
                    <a:pt x="529" y="995"/>
                  </a:lnTo>
                  <a:lnTo>
                    <a:pt x="469" y="1080"/>
                  </a:lnTo>
                  <a:lnTo>
                    <a:pt x="408" y="1167"/>
                  </a:lnTo>
                  <a:lnTo>
                    <a:pt x="348" y="1254"/>
                  </a:lnTo>
                  <a:lnTo>
                    <a:pt x="289" y="1341"/>
                  </a:lnTo>
                  <a:lnTo>
                    <a:pt x="233" y="1424"/>
                  </a:lnTo>
                  <a:lnTo>
                    <a:pt x="0" y="1046"/>
                  </a:lnTo>
                  <a:lnTo>
                    <a:pt x="30" y="1004"/>
                  </a:lnTo>
                  <a:lnTo>
                    <a:pt x="56" y="967"/>
                  </a:lnTo>
                  <a:lnTo>
                    <a:pt x="80" y="934"/>
                  </a:lnTo>
                  <a:lnTo>
                    <a:pt x="100" y="903"/>
                  </a:lnTo>
                  <a:lnTo>
                    <a:pt x="121" y="874"/>
                  </a:lnTo>
                  <a:lnTo>
                    <a:pt x="140" y="846"/>
                  </a:lnTo>
                  <a:lnTo>
                    <a:pt x="159" y="820"/>
                  </a:lnTo>
                  <a:lnTo>
                    <a:pt x="180" y="790"/>
                  </a:lnTo>
                  <a:lnTo>
                    <a:pt x="200" y="761"/>
                  </a:lnTo>
                  <a:lnTo>
                    <a:pt x="224" y="730"/>
                  </a:lnTo>
                  <a:lnTo>
                    <a:pt x="249" y="694"/>
                  </a:lnTo>
                  <a:lnTo>
                    <a:pt x="277" y="655"/>
                  </a:lnTo>
                  <a:lnTo>
                    <a:pt x="308" y="612"/>
                  </a:lnTo>
                  <a:lnTo>
                    <a:pt x="345" y="562"/>
                  </a:lnTo>
                  <a:lnTo>
                    <a:pt x="382" y="513"/>
                  </a:lnTo>
                  <a:lnTo>
                    <a:pt x="421" y="463"/>
                  </a:lnTo>
                  <a:lnTo>
                    <a:pt x="464" y="415"/>
                  </a:lnTo>
                  <a:lnTo>
                    <a:pt x="511" y="366"/>
                  </a:lnTo>
                  <a:lnTo>
                    <a:pt x="561" y="318"/>
                  </a:lnTo>
                  <a:lnTo>
                    <a:pt x="614" y="272"/>
                  </a:lnTo>
                  <a:lnTo>
                    <a:pt x="670" y="228"/>
                  </a:lnTo>
                  <a:lnTo>
                    <a:pt x="731" y="187"/>
                  </a:lnTo>
                  <a:lnTo>
                    <a:pt x="794" y="149"/>
                  </a:lnTo>
                  <a:lnTo>
                    <a:pt x="862" y="113"/>
                  </a:lnTo>
                  <a:lnTo>
                    <a:pt x="934" y="82"/>
                  </a:lnTo>
                  <a:lnTo>
                    <a:pt x="1009" y="54"/>
                  </a:lnTo>
                  <a:lnTo>
                    <a:pt x="1089" y="32"/>
                  </a:lnTo>
                  <a:lnTo>
                    <a:pt x="1172" y="15"/>
                  </a:lnTo>
                  <a:lnTo>
                    <a:pt x="1261" y="4"/>
                  </a:lnTo>
                  <a:lnTo>
                    <a:pt x="1261" y="4"/>
                  </a:lnTo>
                  <a:lnTo>
                    <a:pt x="1267" y="3"/>
                  </a:lnTo>
                  <a:lnTo>
                    <a:pt x="1302" y="1"/>
                  </a:lnTo>
                  <a:lnTo>
                    <a:pt x="1320" y="0"/>
                  </a:lnTo>
                  <a:lnTo>
                    <a:pt x="1354" y="0"/>
                  </a:lnTo>
                  <a:lnTo>
                    <a:pt x="1354" y="0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rgbClr val="4185C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28">
                <a:defRPr/>
              </a:pPr>
              <a:endParaRPr lang="en-US" kern="0">
                <a:solidFill>
                  <a:srgbClr val="EC5038"/>
                </a:solidFill>
                <a:latin typeface="Segoe UI Semilight"/>
              </a:endParaRPr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6143009" y="3620646"/>
              <a:ext cx="3025542" cy="1625095"/>
            </a:xfrm>
            <a:custGeom>
              <a:avLst/>
              <a:gdLst>
                <a:gd name="T0" fmla="*/ 337 w 2533"/>
                <a:gd name="T1" fmla="*/ 139 h 1360"/>
                <a:gd name="T2" fmla="*/ 524 w 2533"/>
                <a:gd name="T3" fmla="*/ 415 h 1360"/>
                <a:gd name="T4" fmla="*/ 714 w 2533"/>
                <a:gd name="T5" fmla="*/ 673 h 1360"/>
                <a:gd name="T6" fmla="*/ 764 w 2533"/>
                <a:gd name="T7" fmla="*/ 727 h 1360"/>
                <a:gd name="T8" fmla="*/ 880 w 2533"/>
                <a:gd name="T9" fmla="*/ 823 h 1360"/>
                <a:gd name="T10" fmla="*/ 1014 w 2533"/>
                <a:gd name="T11" fmla="*/ 895 h 1360"/>
                <a:gd name="T12" fmla="*/ 1160 w 2533"/>
                <a:gd name="T13" fmla="*/ 941 h 1360"/>
                <a:gd name="T14" fmla="*/ 1318 w 2533"/>
                <a:gd name="T15" fmla="*/ 958 h 1360"/>
                <a:gd name="T16" fmla="*/ 1328 w 2533"/>
                <a:gd name="T17" fmla="*/ 958 h 1360"/>
                <a:gd name="T18" fmla="*/ 1374 w 2533"/>
                <a:gd name="T19" fmla="*/ 957 h 1360"/>
                <a:gd name="T20" fmla="*/ 1537 w 2533"/>
                <a:gd name="T21" fmla="*/ 930 h 1360"/>
                <a:gd name="T22" fmla="*/ 1689 w 2533"/>
                <a:gd name="T23" fmla="*/ 873 h 1360"/>
                <a:gd name="T24" fmla="*/ 1823 w 2533"/>
                <a:gd name="T25" fmla="*/ 786 h 1360"/>
                <a:gd name="T26" fmla="*/ 1938 w 2533"/>
                <a:gd name="T27" fmla="*/ 676 h 1360"/>
                <a:gd name="T28" fmla="*/ 2029 w 2533"/>
                <a:gd name="T29" fmla="*/ 545 h 1360"/>
                <a:gd name="T30" fmla="*/ 2092 w 2533"/>
                <a:gd name="T31" fmla="*/ 398 h 1360"/>
                <a:gd name="T32" fmla="*/ 2126 w 2533"/>
                <a:gd name="T33" fmla="*/ 236 h 1360"/>
                <a:gd name="T34" fmla="*/ 2533 w 2533"/>
                <a:gd name="T35" fmla="*/ 152 h 1360"/>
                <a:gd name="T36" fmla="*/ 2515 w 2533"/>
                <a:gd name="T37" fmla="*/ 356 h 1360"/>
                <a:gd name="T38" fmla="*/ 2463 w 2533"/>
                <a:gd name="T39" fmla="*/ 551 h 1360"/>
                <a:gd name="T40" fmla="*/ 2384 w 2533"/>
                <a:gd name="T41" fmla="*/ 732 h 1360"/>
                <a:gd name="T42" fmla="*/ 2276 w 2533"/>
                <a:gd name="T43" fmla="*/ 895 h 1360"/>
                <a:gd name="T44" fmla="*/ 2144 w 2533"/>
                <a:gd name="T45" fmla="*/ 1039 h 1360"/>
                <a:gd name="T46" fmla="*/ 1991 w 2533"/>
                <a:gd name="T47" fmla="*/ 1160 h 1360"/>
                <a:gd name="T48" fmla="*/ 1820 w 2533"/>
                <a:gd name="T49" fmla="*/ 1254 h 1360"/>
                <a:gd name="T50" fmla="*/ 1631 w 2533"/>
                <a:gd name="T51" fmla="*/ 1320 h 1360"/>
                <a:gd name="T52" fmla="*/ 1433 w 2533"/>
                <a:gd name="T53" fmla="*/ 1356 h 1360"/>
                <a:gd name="T54" fmla="*/ 1318 w 2533"/>
                <a:gd name="T55" fmla="*/ 1359 h 1360"/>
                <a:gd name="T56" fmla="*/ 1220 w 2533"/>
                <a:gd name="T57" fmla="*/ 1354 h 1360"/>
                <a:gd name="T58" fmla="*/ 1032 w 2533"/>
                <a:gd name="T59" fmla="*/ 1322 h 1360"/>
                <a:gd name="T60" fmla="*/ 854 w 2533"/>
                <a:gd name="T61" fmla="*/ 1261 h 1360"/>
                <a:gd name="T62" fmla="*/ 690 w 2533"/>
                <a:gd name="T63" fmla="*/ 1178 h 1360"/>
                <a:gd name="T64" fmla="*/ 543 w 2533"/>
                <a:gd name="T65" fmla="*/ 1070 h 1360"/>
                <a:gd name="T66" fmla="*/ 418 w 2533"/>
                <a:gd name="T67" fmla="*/ 945 h 1360"/>
                <a:gd name="T68" fmla="*/ 237 w 2533"/>
                <a:gd name="T69" fmla="*/ 717 h 1360"/>
                <a:gd name="T70" fmla="*/ 72 w 2533"/>
                <a:gd name="T71" fmla="*/ 484 h 1360"/>
                <a:gd name="T72" fmla="*/ 244 w 2533"/>
                <a:gd name="T73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33" h="1360">
                  <a:moveTo>
                    <a:pt x="244" y="0"/>
                  </a:moveTo>
                  <a:lnTo>
                    <a:pt x="337" y="139"/>
                  </a:lnTo>
                  <a:lnTo>
                    <a:pt x="430" y="278"/>
                  </a:lnTo>
                  <a:lnTo>
                    <a:pt x="524" y="415"/>
                  </a:lnTo>
                  <a:lnTo>
                    <a:pt x="618" y="548"/>
                  </a:lnTo>
                  <a:lnTo>
                    <a:pt x="714" y="673"/>
                  </a:lnTo>
                  <a:lnTo>
                    <a:pt x="714" y="673"/>
                  </a:lnTo>
                  <a:lnTo>
                    <a:pt x="764" y="727"/>
                  </a:lnTo>
                  <a:lnTo>
                    <a:pt x="820" y="777"/>
                  </a:lnTo>
                  <a:lnTo>
                    <a:pt x="880" y="823"/>
                  </a:lnTo>
                  <a:lnTo>
                    <a:pt x="945" y="861"/>
                  </a:lnTo>
                  <a:lnTo>
                    <a:pt x="1014" y="895"/>
                  </a:lnTo>
                  <a:lnTo>
                    <a:pt x="1085" y="921"/>
                  </a:lnTo>
                  <a:lnTo>
                    <a:pt x="1160" y="941"/>
                  </a:lnTo>
                  <a:lnTo>
                    <a:pt x="1238" y="954"/>
                  </a:lnTo>
                  <a:lnTo>
                    <a:pt x="1318" y="958"/>
                  </a:lnTo>
                  <a:lnTo>
                    <a:pt x="1318" y="958"/>
                  </a:lnTo>
                  <a:lnTo>
                    <a:pt x="1328" y="958"/>
                  </a:lnTo>
                  <a:lnTo>
                    <a:pt x="1362" y="957"/>
                  </a:lnTo>
                  <a:lnTo>
                    <a:pt x="1374" y="957"/>
                  </a:lnTo>
                  <a:lnTo>
                    <a:pt x="1458" y="948"/>
                  </a:lnTo>
                  <a:lnTo>
                    <a:pt x="1537" y="930"/>
                  </a:lnTo>
                  <a:lnTo>
                    <a:pt x="1615" y="905"/>
                  </a:lnTo>
                  <a:lnTo>
                    <a:pt x="1689" y="873"/>
                  </a:lnTo>
                  <a:lnTo>
                    <a:pt x="1758" y="833"/>
                  </a:lnTo>
                  <a:lnTo>
                    <a:pt x="1823" y="786"/>
                  </a:lnTo>
                  <a:lnTo>
                    <a:pt x="1883" y="733"/>
                  </a:lnTo>
                  <a:lnTo>
                    <a:pt x="1938" y="676"/>
                  </a:lnTo>
                  <a:lnTo>
                    <a:pt x="1986" y="612"/>
                  </a:lnTo>
                  <a:lnTo>
                    <a:pt x="2029" y="545"/>
                  </a:lnTo>
                  <a:lnTo>
                    <a:pt x="2064" y="473"/>
                  </a:lnTo>
                  <a:lnTo>
                    <a:pt x="2092" y="398"/>
                  </a:lnTo>
                  <a:lnTo>
                    <a:pt x="2113" y="318"/>
                  </a:lnTo>
                  <a:lnTo>
                    <a:pt x="2126" y="236"/>
                  </a:lnTo>
                  <a:lnTo>
                    <a:pt x="2131" y="152"/>
                  </a:lnTo>
                  <a:lnTo>
                    <a:pt x="2533" y="152"/>
                  </a:lnTo>
                  <a:lnTo>
                    <a:pt x="2528" y="255"/>
                  </a:lnTo>
                  <a:lnTo>
                    <a:pt x="2515" y="356"/>
                  </a:lnTo>
                  <a:lnTo>
                    <a:pt x="2493" y="455"/>
                  </a:lnTo>
                  <a:lnTo>
                    <a:pt x="2463" y="551"/>
                  </a:lnTo>
                  <a:lnTo>
                    <a:pt x="2428" y="643"/>
                  </a:lnTo>
                  <a:lnTo>
                    <a:pt x="2384" y="732"/>
                  </a:lnTo>
                  <a:lnTo>
                    <a:pt x="2334" y="815"/>
                  </a:lnTo>
                  <a:lnTo>
                    <a:pt x="2276" y="895"/>
                  </a:lnTo>
                  <a:lnTo>
                    <a:pt x="2213" y="970"/>
                  </a:lnTo>
                  <a:lnTo>
                    <a:pt x="2144" y="1039"/>
                  </a:lnTo>
                  <a:lnTo>
                    <a:pt x="2070" y="1102"/>
                  </a:lnTo>
                  <a:lnTo>
                    <a:pt x="1991" y="1160"/>
                  </a:lnTo>
                  <a:lnTo>
                    <a:pt x="1907" y="1210"/>
                  </a:lnTo>
                  <a:lnTo>
                    <a:pt x="1820" y="1254"/>
                  </a:lnTo>
                  <a:lnTo>
                    <a:pt x="1727" y="1291"/>
                  </a:lnTo>
                  <a:lnTo>
                    <a:pt x="1631" y="1320"/>
                  </a:lnTo>
                  <a:lnTo>
                    <a:pt x="1533" y="1342"/>
                  </a:lnTo>
                  <a:lnTo>
                    <a:pt x="1433" y="1356"/>
                  </a:lnTo>
                  <a:lnTo>
                    <a:pt x="1328" y="1360"/>
                  </a:lnTo>
                  <a:lnTo>
                    <a:pt x="1318" y="1359"/>
                  </a:lnTo>
                  <a:lnTo>
                    <a:pt x="1318" y="1359"/>
                  </a:lnTo>
                  <a:lnTo>
                    <a:pt x="1220" y="1354"/>
                  </a:lnTo>
                  <a:lnTo>
                    <a:pt x="1125" y="1342"/>
                  </a:lnTo>
                  <a:lnTo>
                    <a:pt x="1032" y="1322"/>
                  </a:lnTo>
                  <a:lnTo>
                    <a:pt x="941" y="1295"/>
                  </a:lnTo>
                  <a:lnTo>
                    <a:pt x="854" y="1261"/>
                  </a:lnTo>
                  <a:lnTo>
                    <a:pt x="770" y="1223"/>
                  </a:lnTo>
                  <a:lnTo>
                    <a:pt x="690" y="1178"/>
                  </a:lnTo>
                  <a:lnTo>
                    <a:pt x="614" y="1126"/>
                  </a:lnTo>
                  <a:lnTo>
                    <a:pt x="543" y="1070"/>
                  </a:lnTo>
                  <a:lnTo>
                    <a:pt x="478" y="1010"/>
                  </a:lnTo>
                  <a:lnTo>
                    <a:pt x="418" y="945"/>
                  </a:lnTo>
                  <a:lnTo>
                    <a:pt x="326" y="832"/>
                  </a:lnTo>
                  <a:lnTo>
                    <a:pt x="237" y="717"/>
                  </a:lnTo>
                  <a:lnTo>
                    <a:pt x="151" y="601"/>
                  </a:lnTo>
                  <a:lnTo>
                    <a:pt x="72" y="484"/>
                  </a:lnTo>
                  <a:lnTo>
                    <a:pt x="0" y="367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6941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28">
                <a:defRPr/>
              </a:pPr>
              <a:endParaRPr lang="en-US" kern="0">
                <a:solidFill>
                  <a:srgbClr val="EC5038"/>
                </a:solidFill>
                <a:latin typeface="Segoe UI Semilight"/>
              </a:endParaRPr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5997228" y="3807053"/>
              <a:ext cx="86034" cy="344137"/>
            </a:xfrm>
            <a:custGeom>
              <a:avLst/>
              <a:gdLst>
                <a:gd name="T0" fmla="*/ 9 w 70"/>
                <a:gd name="T1" fmla="*/ 249 h 289"/>
                <a:gd name="T2" fmla="*/ 38 w 70"/>
                <a:gd name="T3" fmla="*/ 259 h 289"/>
                <a:gd name="T4" fmla="*/ 29 w 70"/>
                <a:gd name="T5" fmla="*/ 289 h 289"/>
                <a:gd name="T6" fmla="*/ 0 w 70"/>
                <a:gd name="T7" fmla="*/ 278 h 289"/>
                <a:gd name="T8" fmla="*/ 9 w 70"/>
                <a:gd name="T9" fmla="*/ 249 h 289"/>
                <a:gd name="T10" fmla="*/ 22 w 70"/>
                <a:gd name="T11" fmla="*/ 189 h 289"/>
                <a:gd name="T12" fmla="*/ 53 w 70"/>
                <a:gd name="T13" fmla="*/ 194 h 289"/>
                <a:gd name="T14" fmla="*/ 45 w 70"/>
                <a:gd name="T15" fmla="*/ 225 h 289"/>
                <a:gd name="T16" fmla="*/ 15 w 70"/>
                <a:gd name="T17" fmla="*/ 219 h 289"/>
                <a:gd name="T18" fmla="*/ 22 w 70"/>
                <a:gd name="T19" fmla="*/ 189 h 289"/>
                <a:gd name="T20" fmla="*/ 31 w 70"/>
                <a:gd name="T21" fmla="*/ 125 h 289"/>
                <a:gd name="T22" fmla="*/ 62 w 70"/>
                <a:gd name="T23" fmla="*/ 130 h 289"/>
                <a:gd name="T24" fmla="*/ 59 w 70"/>
                <a:gd name="T25" fmla="*/ 162 h 289"/>
                <a:gd name="T26" fmla="*/ 28 w 70"/>
                <a:gd name="T27" fmla="*/ 158 h 289"/>
                <a:gd name="T28" fmla="*/ 31 w 70"/>
                <a:gd name="T29" fmla="*/ 125 h 289"/>
                <a:gd name="T30" fmla="*/ 37 w 70"/>
                <a:gd name="T31" fmla="*/ 63 h 289"/>
                <a:gd name="T32" fmla="*/ 68 w 70"/>
                <a:gd name="T33" fmla="*/ 65 h 289"/>
                <a:gd name="T34" fmla="*/ 68 w 70"/>
                <a:gd name="T35" fmla="*/ 81 h 289"/>
                <a:gd name="T36" fmla="*/ 66 w 70"/>
                <a:gd name="T37" fmla="*/ 97 h 289"/>
                <a:gd name="T38" fmla="*/ 35 w 70"/>
                <a:gd name="T39" fmla="*/ 94 h 289"/>
                <a:gd name="T40" fmla="*/ 35 w 70"/>
                <a:gd name="T41" fmla="*/ 81 h 289"/>
                <a:gd name="T42" fmla="*/ 37 w 70"/>
                <a:gd name="T43" fmla="*/ 63 h 289"/>
                <a:gd name="T44" fmla="*/ 38 w 70"/>
                <a:gd name="T45" fmla="*/ 0 h 289"/>
                <a:gd name="T46" fmla="*/ 70 w 70"/>
                <a:gd name="T47" fmla="*/ 0 h 289"/>
                <a:gd name="T48" fmla="*/ 70 w 70"/>
                <a:gd name="T49" fmla="*/ 33 h 289"/>
                <a:gd name="T50" fmla="*/ 38 w 70"/>
                <a:gd name="T51" fmla="*/ 33 h 289"/>
                <a:gd name="T52" fmla="*/ 38 w 70"/>
                <a:gd name="T5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289">
                  <a:moveTo>
                    <a:pt x="9" y="249"/>
                  </a:moveTo>
                  <a:lnTo>
                    <a:pt x="38" y="259"/>
                  </a:lnTo>
                  <a:lnTo>
                    <a:pt x="29" y="289"/>
                  </a:lnTo>
                  <a:lnTo>
                    <a:pt x="0" y="278"/>
                  </a:lnTo>
                  <a:lnTo>
                    <a:pt x="9" y="249"/>
                  </a:lnTo>
                  <a:close/>
                  <a:moveTo>
                    <a:pt x="22" y="189"/>
                  </a:moveTo>
                  <a:lnTo>
                    <a:pt x="53" y="194"/>
                  </a:lnTo>
                  <a:lnTo>
                    <a:pt x="45" y="225"/>
                  </a:lnTo>
                  <a:lnTo>
                    <a:pt x="15" y="219"/>
                  </a:lnTo>
                  <a:lnTo>
                    <a:pt x="22" y="189"/>
                  </a:lnTo>
                  <a:close/>
                  <a:moveTo>
                    <a:pt x="31" y="125"/>
                  </a:moveTo>
                  <a:lnTo>
                    <a:pt x="62" y="130"/>
                  </a:lnTo>
                  <a:lnTo>
                    <a:pt x="59" y="162"/>
                  </a:lnTo>
                  <a:lnTo>
                    <a:pt x="28" y="158"/>
                  </a:lnTo>
                  <a:lnTo>
                    <a:pt x="31" y="125"/>
                  </a:lnTo>
                  <a:close/>
                  <a:moveTo>
                    <a:pt x="37" y="63"/>
                  </a:moveTo>
                  <a:lnTo>
                    <a:pt x="68" y="65"/>
                  </a:lnTo>
                  <a:lnTo>
                    <a:pt x="68" y="81"/>
                  </a:lnTo>
                  <a:lnTo>
                    <a:pt x="66" y="97"/>
                  </a:lnTo>
                  <a:lnTo>
                    <a:pt x="35" y="94"/>
                  </a:lnTo>
                  <a:lnTo>
                    <a:pt x="35" y="81"/>
                  </a:lnTo>
                  <a:lnTo>
                    <a:pt x="37" y="63"/>
                  </a:lnTo>
                  <a:close/>
                  <a:moveTo>
                    <a:pt x="38" y="0"/>
                  </a:moveTo>
                  <a:lnTo>
                    <a:pt x="70" y="0"/>
                  </a:lnTo>
                  <a:lnTo>
                    <a:pt x="70" y="33"/>
                  </a:lnTo>
                  <a:lnTo>
                    <a:pt x="38" y="33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4206F8"/>
            </a:solidFill>
            <a:ln w="0">
              <a:solidFill>
                <a:srgbClr val="4206F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28">
                <a:defRPr/>
              </a:pPr>
              <a:endParaRPr lang="en-US" kern="0">
                <a:solidFill>
                  <a:srgbClr val="EC5038"/>
                </a:solidFill>
                <a:latin typeface="Segoe UI Semilight"/>
              </a:endParaRPr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04921" y="3465305"/>
              <a:ext cx="860344" cy="795820"/>
            </a:xfrm>
            <a:custGeom>
              <a:avLst/>
              <a:gdLst>
                <a:gd name="T0" fmla="*/ 626 w 721"/>
                <a:gd name="T1" fmla="*/ 0 h 667"/>
                <a:gd name="T2" fmla="*/ 651 w 721"/>
                <a:gd name="T3" fmla="*/ 2 h 667"/>
                <a:gd name="T4" fmla="*/ 679 w 721"/>
                <a:gd name="T5" fmla="*/ 9 h 667"/>
                <a:gd name="T6" fmla="*/ 709 w 721"/>
                <a:gd name="T7" fmla="*/ 24 h 667"/>
                <a:gd name="T8" fmla="*/ 715 w 721"/>
                <a:gd name="T9" fmla="*/ 31 h 667"/>
                <a:gd name="T10" fmla="*/ 719 w 721"/>
                <a:gd name="T11" fmla="*/ 44 h 667"/>
                <a:gd name="T12" fmla="*/ 721 w 721"/>
                <a:gd name="T13" fmla="*/ 61 h 667"/>
                <a:gd name="T14" fmla="*/ 721 w 721"/>
                <a:gd name="T15" fmla="*/ 77 h 667"/>
                <a:gd name="T16" fmla="*/ 719 w 721"/>
                <a:gd name="T17" fmla="*/ 93 h 667"/>
                <a:gd name="T18" fmla="*/ 718 w 721"/>
                <a:gd name="T19" fmla="*/ 108 h 667"/>
                <a:gd name="T20" fmla="*/ 716 w 721"/>
                <a:gd name="T21" fmla="*/ 116 h 667"/>
                <a:gd name="T22" fmla="*/ 716 w 721"/>
                <a:gd name="T23" fmla="*/ 121 h 667"/>
                <a:gd name="T24" fmla="*/ 563 w 721"/>
                <a:gd name="T25" fmla="*/ 667 h 667"/>
                <a:gd name="T26" fmla="*/ 559 w 721"/>
                <a:gd name="T27" fmla="*/ 665 h 667"/>
                <a:gd name="T28" fmla="*/ 545 w 721"/>
                <a:gd name="T29" fmla="*/ 664 h 667"/>
                <a:gd name="T30" fmla="*/ 525 w 721"/>
                <a:gd name="T31" fmla="*/ 661 h 667"/>
                <a:gd name="T32" fmla="*/ 498 w 721"/>
                <a:gd name="T33" fmla="*/ 657 h 667"/>
                <a:gd name="T34" fmla="*/ 466 w 721"/>
                <a:gd name="T35" fmla="*/ 651 h 667"/>
                <a:gd name="T36" fmla="*/ 430 w 721"/>
                <a:gd name="T37" fmla="*/ 645 h 667"/>
                <a:gd name="T38" fmla="*/ 392 w 721"/>
                <a:gd name="T39" fmla="*/ 637 h 667"/>
                <a:gd name="T40" fmla="*/ 352 w 721"/>
                <a:gd name="T41" fmla="*/ 630 h 667"/>
                <a:gd name="T42" fmla="*/ 314 w 721"/>
                <a:gd name="T43" fmla="*/ 621 h 667"/>
                <a:gd name="T44" fmla="*/ 276 w 721"/>
                <a:gd name="T45" fmla="*/ 612 h 667"/>
                <a:gd name="T46" fmla="*/ 239 w 721"/>
                <a:gd name="T47" fmla="*/ 604 h 667"/>
                <a:gd name="T48" fmla="*/ 208 w 721"/>
                <a:gd name="T49" fmla="*/ 595 h 667"/>
                <a:gd name="T50" fmla="*/ 180 w 721"/>
                <a:gd name="T51" fmla="*/ 584 h 667"/>
                <a:gd name="T52" fmla="*/ 159 w 721"/>
                <a:gd name="T53" fmla="*/ 574 h 667"/>
                <a:gd name="T54" fmla="*/ 115 w 721"/>
                <a:gd name="T55" fmla="*/ 548 h 667"/>
                <a:gd name="T56" fmla="*/ 81 w 721"/>
                <a:gd name="T57" fmla="*/ 523 h 667"/>
                <a:gd name="T58" fmla="*/ 53 w 721"/>
                <a:gd name="T59" fmla="*/ 501 h 667"/>
                <a:gd name="T60" fmla="*/ 33 w 721"/>
                <a:gd name="T61" fmla="*/ 480 h 667"/>
                <a:gd name="T62" fmla="*/ 20 w 721"/>
                <a:gd name="T63" fmla="*/ 462 h 667"/>
                <a:gd name="T64" fmla="*/ 9 w 721"/>
                <a:gd name="T65" fmla="*/ 448 h 667"/>
                <a:gd name="T66" fmla="*/ 3 w 721"/>
                <a:gd name="T67" fmla="*/ 436 h 667"/>
                <a:gd name="T68" fmla="*/ 0 w 721"/>
                <a:gd name="T69" fmla="*/ 430 h 667"/>
                <a:gd name="T70" fmla="*/ 0 w 721"/>
                <a:gd name="T71" fmla="*/ 427 h 667"/>
                <a:gd name="T72" fmla="*/ 59 w 721"/>
                <a:gd name="T73" fmla="*/ 75 h 667"/>
                <a:gd name="T74" fmla="*/ 64 w 721"/>
                <a:gd name="T75" fmla="*/ 77 h 667"/>
                <a:gd name="T76" fmla="*/ 76 w 721"/>
                <a:gd name="T77" fmla="*/ 80 h 667"/>
                <a:gd name="T78" fmla="*/ 95 w 721"/>
                <a:gd name="T79" fmla="*/ 86 h 667"/>
                <a:gd name="T80" fmla="*/ 121 w 721"/>
                <a:gd name="T81" fmla="*/ 91 h 667"/>
                <a:gd name="T82" fmla="*/ 152 w 721"/>
                <a:gd name="T83" fmla="*/ 100 h 667"/>
                <a:gd name="T84" fmla="*/ 187 w 721"/>
                <a:gd name="T85" fmla="*/ 109 h 667"/>
                <a:gd name="T86" fmla="*/ 226 w 721"/>
                <a:gd name="T87" fmla="*/ 118 h 667"/>
                <a:gd name="T88" fmla="*/ 267 w 721"/>
                <a:gd name="T89" fmla="*/ 128 h 667"/>
                <a:gd name="T90" fmla="*/ 289 w 721"/>
                <a:gd name="T91" fmla="*/ 130 h 667"/>
                <a:gd name="T92" fmla="*/ 310 w 721"/>
                <a:gd name="T93" fmla="*/ 128 h 667"/>
                <a:gd name="T94" fmla="*/ 327 w 721"/>
                <a:gd name="T95" fmla="*/ 124 h 667"/>
                <a:gd name="T96" fmla="*/ 342 w 721"/>
                <a:gd name="T97" fmla="*/ 118 h 667"/>
                <a:gd name="T98" fmla="*/ 386 w 721"/>
                <a:gd name="T99" fmla="*/ 100 h 667"/>
                <a:gd name="T100" fmla="*/ 430 w 721"/>
                <a:gd name="T101" fmla="*/ 83 h 667"/>
                <a:gd name="T102" fmla="*/ 472 w 721"/>
                <a:gd name="T103" fmla="*/ 64 h 667"/>
                <a:gd name="T104" fmla="*/ 511 w 721"/>
                <a:gd name="T105" fmla="*/ 44 h 667"/>
                <a:gd name="T106" fmla="*/ 547 w 721"/>
                <a:gd name="T107" fmla="*/ 27 h 667"/>
                <a:gd name="T108" fmla="*/ 576 w 721"/>
                <a:gd name="T109" fmla="*/ 13 h 667"/>
                <a:gd name="T110" fmla="*/ 601 w 721"/>
                <a:gd name="T111" fmla="*/ 5 h 667"/>
                <a:gd name="T112" fmla="*/ 626 w 721"/>
                <a:gd name="T113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21" h="667">
                  <a:moveTo>
                    <a:pt x="626" y="0"/>
                  </a:moveTo>
                  <a:lnTo>
                    <a:pt x="651" y="2"/>
                  </a:lnTo>
                  <a:lnTo>
                    <a:pt x="679" y="9"/>
                  </a:lnTo>
                  <a:lnTo>
                    <a:pt x="709" y="24"/>
                  </a:lnTo>
                  <a:lnTo>
                    <a:pt x="715" y="31"/>
                  </a:lnTo>
                  <a:lnTo>
                    <a:pt x="719" y="44"/>
                  </a:lnTo>
                  <a:lnTo>
                    <a:pt x="721" y="61"/>
                  </a:lnTo>
                  <a:lnTo>
                    <a:pt x="721" y="77"/>
                  </a:lnTo>
                  <a:lnTo>
                    <a:pt x="719" y="93"/>
                  </a:lnTo>
                  <a:lnTo>
                    <a:pt x="718" y="108"/>
                  </a:lnTo>
                  <a:lnTo>
                    <a:pt x="716" y="116"/>
                  </a:lnTo>
                  <a:lnTo>
                    <a:pt x="716" y="121"/>
                  </a:lnTo>
                  <a:lnTo>
                    <a:pt x="563" y="667"/>
                  </a:lnTo>
                  <a:lnTo>
                    <a:pt x="559" y="665"/>
                  </a:lnTo>
                  <a:lnTo>
                    <a:pt x="545" y="664"/>
                  </a:lnTo>
                  <a:lnTo>
                    <a:pt x="525" y="661"/>
                  </a:lnTo>
                  <a:lnTo>
                    <a:pt x="498" y="657"/>
                  </a:lnTo>
                  <a:lnTo>
                    <a:pt x="466" y="651"/>
                  </a:lnTo>
                  <a:lnTo>
                    <a:pt x="430" y="645"/>
                  </a:lnTo>
                  <a:lnTo>
                    <a:pt x="392" y="637"/>
                  </a:lnTo>
                  <a:lnTo>
                    <a:pt x="352" y="630"/>
                  </a:lnTo>
                  <a:lnTo>
                    <a:pt x="314" y="621"/>
                  </a:lnTo>
                  <a:lnTo>
                    <a:pt x="276" y="612"/>
                  </a:lnTo>
                  <a:lnTo>
                    <a:pt x="239" y="604"/>
                  </a:lnTo>
                  <a:lnTo>
                    <a:pt x="208" y="595"/>
                  </a:lnTo>
                  <a:lnTo>
                    <a:pt x="180" y="584"/>
                  </a:lnTo>
                  <a:lnTo>
                    <a:pt x="159" y="574"/>
                  </a:lnTo>
                  <a:lnTo>
                    <a:pt x="115" y="548"/>
                  </a:lnTo>
                  <a:lnTo>
                    <a:pt x="81" y="523"/>
                  </a:lnTo>
                  <a:lnTo>
                    <a:pt x="53" y="501"/>
                  </a:lnTo>
                  <a:lnTo>
                    <a:pt x="33" y="480"/>
                  </a:lnTo>
                  <a:lnTo>
                    <a:pt x="20" y="462"/>
                  </a:lnTo>
                  <a:lnTo>
                    <a:pt x="9" y="448"/>
                  </a:lnTo>
                  <a:lnTo>
                    <a:pt x="3" y="436"/>
                  </a:lnTo>
                  <a:lnTo>
                    <a:pt x="0" y="430"/>
                  </a:lnTo>
                  <a:lnTo>
                    <a:pt x="0" y="427"/>
                  </a:lnTo>
                  <a:lnTo>
                    <a:pt x="59" y="75"/>
                  </a:lnTo>
                  <a:lnTo>
                    <a:pt x="64" y="77"/>
                  </a:lnTo>
                  <a:lnTo>
                    <a:pt x="76" y="80"/>
                  </a:lnTo>
                  <a:lnTo>
                    <a:pt x="95" y="86"/>
                  </a:lnTo>
                  <a:lnTo>
                    <a:pt x="121" y="91"/>
                  </a:lnTo>
                  <a:lnTo>
                    <a:pt x="152" y="100"/>
                  </a:lnTo>
                  <a:lnTo>
                    <a:pt x="187" y="109"/>
                  </a:lnTo>
                  <a:lnTo>
                    <a:pt x="226" y="118"/>
                  </a:lnTo>
                  <a:lnTo>
                    <a:pt x="267" y="128"/>
                  </a:lnTo>
                  <a:lnTo>
                    <a:pt x="289" y="130"/>
                  </a:lnTo>
                  <a:lnTo>
                    <a:pt x="310" y="128"/>
                  </a:lnTo>
                  <a:lnTo>
                    <a:pt x="327" y="124"/>
                  </a:lnTo>
                  <a:lnTo>
                    <a:pt x="342" y="118"/>
                  </a:lnTo>
                  <a:lnTo>
                    <a:pt x="386" y="100"/>
                  </a:lnTo>
                  <a:lnTo>
                    <a:pt x="430" y="83"/>
                  </a:lnTo>
                  <a:lnTo>
                    <a:pt x="472" y="64"/>
                  </a:lnTo>
                  <a:lnTo>
                    <a:pt x="511" y="44"/>
                  </a:lnTo>
                  <a:lnTo>
                    <a:pt x="547" y="27"/>
                  </a:lnTo>
                  <a:lnTo>
                    <a:pt x="576" y="13"/>
                  </a:lnTo>
                  <a:lnTo>
                    <a:pt x="601" y="5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CD9F5E"/>
            </a:solidFill>
            <a:ln w="0">
              <a:solidFill>
                <a:srgbClr val="CD9F5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28">
                <a:defRPr/>
              </a:pPr>
              <a:endParaRPr lang="en-US" kern="0">
                <a:solidFill>
                  <a:srgbClr val="EC5038"/>
                </a:solidFill>
                <a:latin typeface="Segoe UI Semilight"/>
              </a:endParaRPr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5239648" y="3482035"/>
              <a:ext cx="451681" cy="683496"/>
            </a:xfrm>
            <a:custGeom>
              <a:avLst/>
              <a:gdLst>
                <a:gd name="T0" fmla="*/ 161 w 379"/>
                <a:gd name="T1" fmla="*/ 0 h 572"/>
                <a:gd name="T2" fmla="*/ 379 w 379"/>
                <a:gd name="T3" fmla="*/ 69 h 572"/>
                <a:gd name="T4" fmla="*/ 217 w 379"/>
                <a:gd name="T5" fmla="*/ 572 h 572"/>
                <a:gd name="T6" fmla="*/ 0 w 379"/>
                <a:gd name="T7" fmla="*/ 503 h 572"/>
                <a:gd name="T8" fmla="*/ 161 w 379"/>
                <a:gd name="T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572">
                  <a:moveTo>
                    <a:pt x="161" y="0"/>
                  </a:moveTo>
                  <a:lnTo>
                    <a:pt x="379" y="69"/>
                  </a:lnTo>
                  <a:lnTo>
                    <a:pt x="217" y="572"/>
                  </a:lnTo>
                  <a:lnTo>
                    <a:pt x="0" y="503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D2C8BE"/>
            </a:solidFill>
            <a:ln w="0">
              <a:solidFill>
                <a:srgbClr val="D2C8B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28">
                <a:defRPr/>
              </a:pPr>
              <a:endParaRPr lang="en-US" kern="0">
                <a:solidFill>
                  <a:srgbClr val="EC5038"/>
                </a:solidFill>
                <a:latin typeface="Segoe UI Semilight"/>
              </a:endParaRPr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5361530" y="3916986"/>
              <a:ext cx="102764" cy="105153"/>
            </a:xfrm>
            <a:custGeom>
              <a:avLst/>
              <a:gdLst>
                <a:gd name="T0" fmla="*/ 39 w 87"/>
                <a:gd name="T1" fmla="*/ 0 h 87"/>
                <a:gd name="T2" fmla="*/ 57 w 87"/>
                <a:gd name="T3" fmla="*/ 3 h 87"/>
                <a:gd name="T4" fmla="*/ 72 w 87"/>
                <a:gd name="T5" fmla="*/ 10 h 87"/>
                <a:gd name="T6" fmla="*/ 82 w 87"/>
                <a:gd name="T7" fmla="*/ 23 h 87"/>
                <a:gd name="T8" fmla="*/ 87 w 87"/>
                <a:gd name="T9" fmla="*/ 40 h 87"/>
                <a:gd name="T10" fmla="*/ 85 w 87"/>
                <a:gd name="T11" fmla="*/ 57 h 87"/>
                <a:gd name="T12" fmla="*/ 76 w 87"/>
                <a:gd name="T13" fmla="*/ 72 h 87"/>
                <a:gd name="T14" fmla="*/ 63 w 87"/>
                <a:gd name="T15" fmla="*/ 82 h 87"/>
                <a:gd name="T16" fmla="*/ 47 w 87"/>
                <a:gd name="T17" fmla="*/ 87 h 87"/>
                <a:gd name="T18" fmla="*/ 31 w 87"/>
                <a:gd name="T19" fmla="*/ 85 h 87"/>
                <a:gd name="T20" fmla="*/ 14 w 87"/>
                <a:gd name="T21" fmla="*/ 76 h 87"/>
                <a:gd name="T22" fmla="*/ 4 w 87"/>
                <a:gd name="T23" fmla="*/ 63 h 87"/>
                <a:gd name="T24" fmla="*/ 0 w 87"/>
                <a:gd name="T25" fmla="*/ 47 h 87"/>
                <a:gd name="T26" fmla="*/ 3 w 87"/>
                <a:gd name="T27" fmla="*/ 31 h 87"/>
                <a:gd name="T28" fmla="*/ 10 w 87"/>
                <a:gd name="T29" fmla="*/ 15 h 87"/>
                <a:gd name="T30" fmla="*/ 23 w 87"/>
                <a:gd name="T31" fmla="*/ 4 h 87"/>
                <a:gd name="T32" fmla="*/ 39 w 87"/>
                <a:gd name="T3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7">
                  <a:moveTo>
                    <a:pt x="39" y="0"/>
                  </a:moveTo>
                  <a:lnTo>
                    <a:pt x="57" y="3"/>
                  </a:lnTo>
                  <a:lnTo>
                    <a:pt x="72" y="10"/>
                  </a:lnTo>
                  <a:lnTo>
                    <a:pt x="82" y="23"/>
                  </a:lnTo>
                  <a:lnTo>
                    <a:pt x="87" y="40"/>
                  </a:lnTo>
                  <a:lnTo>
                    <a:pt x="85" y="57"/>
                  </a:lnTo>
                  <a:lnTo>
                    <a:pt x="76" y="72"/>
                  </a:lnTo>
                  <a:lnTo>
                    <a:pt x="63" y="82"/>
                  </a:lnTo>
                  <a:lnTo>
                    <a:pt x="47" y="87"/>
                  </a:lnTo>
                  <a:lnTo>
                    <a:pt x="31" y="85"/>
                  </a:lnTo>
                  <a:lnTo>
                    <a:pt x="14" y="76"/>
                  </a:lnTo>
                  <a:lnTo>
                    <a:pt x="4" y="63"/>
                  </a:lnTo>
                  <a:lnTo>
                    <a:pt x="0" y="47"/>
                  </a:lnTo>
                  <a:lnTo>
                    <a:pt x="3" y="31"/>
                  </a:lnTo>
                  <a:lnTo>
                    <a:pt x="10" y="15"/>
                  </a:lnTo>
                  <a:lnTo>
                    <a:pt x="23" y="4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28">
                <a:defRPr/>
              </a:pPr>
              <a:endParaRPr lang="en-US" kern="0">
                <a:solidFill>
                  <a:srgbClr val="EC5038"/>
                </a:solidFill>
                <a:latin typeface="Segoe UI Semilight"/>
              </a:endParaRPr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5884906" y="3465305"/>
              <a:ext cx="1168633" cy="795820"/>
            </a:xfrm>
            <a:custGeom>
              <a:avLst/>
              <a:gdLst>
                <a:gd name="T0" fmla="*/ 377 w 979"/>
                <a:gd name="T1" fmla="*/ 5 h 667"/>
                <a:gd name="T2" fmla="*/ 432 w 979"/>
                <a:gd name="T3" fmla="*/ 27 h 667"/>
                <a:gd name="T4" fmla="*/ 507 w 979"/>
                <a:gd name="T5" fmla="*/ 64 h 667"/>
                <a:gd name="T6" fmla="*/ 592 w 979"/>
                <a:gd name="T7" fmla="*/ 100 h 667"/>
                <a:gd name="T8" fmla="*/ 652 w 979"/>
                <a:gd name="T9" fmla="*/ 124 h 667"/>
                <a:gd name="T10" fmla="*/ 689 w 979"/>
                <a:gd name="T11" fmla="*/ 130 h 667"/>
                <a:gd name="T12" fmla="*/ 753 w 979"/>
                <a:gd name="T13" fmla="*/ 118 h 667"/>
                <a:gd name="T14" fmla="*/ 826 w 979"/>
                <a:gd name="T15" fmla="*/ 100 h 667"/>
                <a:gd name="T16" fmla="*/ 884 w 979"/>
                <a:gd name="T17" fmla="*/ 86 h 667"/>
                <a:gd name="T18" fmla="*/ 915 w 979"/>
                <a:gd name="T19" fmla="*/ 77 h 667"/>
                <a:gd name="T20" fmla="*/ 979 w 979"/>
                <a:gd name="T21" fmla="*/ 427 h 667"/>
                <a:gd name="T22" fmla="*/ 971 w 979"/>
                <a:gd name="T23" fmla="*/ 437 h 667"/>
                <a:gd name="T24" fmla="*/ 947 w 979"/>
                <a:gd name="T25" fmla="*/ 465 h 667"/>
                <a:gd name="T26" fmla="*/ 912 w 979"/>
                <a:gd name="T27" fmla="*/ 502 h 667"/>
                <a:gd name="T28" fmla="*/ 862 w 979"/>
                <a:gd name="T29" fmla="*/ 540 h 667"/>
                <a:gd name="T30" fmla="*/ 803 w 979"/>
                <a:gd name="T31" fmla="*/ 571 h 667"/>
                <a:gd name="T32" fmla="*/ 745 w 979"/>
                <a:gd name="T33" fmla="*/ 590 h 667"/>
                <a:gd name="T34" fmla="*/ 683 w 979"/>
                <a:gd name="T35" fmla="*/ 605 h 667"/>
                <a:gd name="T36" fmla="*/ 611 w 979"/>
                <a:gd name="T37" fmla="*/ 623 h 667"/>
                <a:gd name="T38" fmla="*/ 541 w 979"/>
                <a:gd name="T39" fmla="*/ 639 h 667"/>
                <a:gd name="T40" fmla="*/ 477 w 979"/>
                <a:gd name="T41" fmla="*/ 654 h 667"/>
                <a:gd name="T42" fmla="*/ 433 w 979"/>
                <a:gd name="T43" fmla="*/ 662 h 667"/>
                <a:gd name="T44" fmla="*/ 415 w 979"/>
                <a:gd name="T45" fmla="*/ 667 h 667"/>
                <a:gd name="T46" fmla="*/ 321 w 979"/>
                <a:gd name="T47" fmla="*/ 161 h 667"/>
                <a:gd name="T48" fmla="*/ 296 w 979"/>
                <a:gd name="T49" fmla="*/ 174 h 667"/>
                <a:gd name="T50" fmla="*/ 250 w 979"/>
                <a:gd name="T51" fmla="*/ 194 h 667"/>
                <a:gd name="T52" fmla="*/ 194 w 979"/>
                <a:gd name="T53" fmla="*/ 221 h 667"/>
                <a:gd name="T54" fmla="*/ 133 w 979"/>
                <a:gd name="T55" fmla="*/ 247 h 667"/>
                <a:gd name="T56" fmla="*/ 87 w 979"/>
                <a:gd name="T57" fmla="*/ 255 h 667"/>
                <a:gd name="T58" fmla="*/ 50 w 979"/>
                <a:gd name="T59" fmla="*/ 242 h 667"/>
                <a:gd name="T60" fmla="*/ 25 w 979"/>
                <a:gd name="T61" fmla="*/ 218 h 667"/>
                <a:gd name="T62" fmla="*/ 9 w 979"/>
                <a:gd name="T63" fmla="*/ 192 h 667"/>
                <a:gd name="T64" fmla="*/ 2 w 979"/>
                <a:gd name="T65" fmla="*/ 174 h 667"/>
                <a:gd name="T66" fmla="*/ 3 w 979"/>
                <a:gd name="T67" fmla="*/ 169 h 667"/>
                <a:gd name="T68" fmla="*/ 27 w 979"/>
                <a:gd name="T69" fmla="*/ 156 h 667"/>
                <a:gd name="T70" fmla="*/ 68 w 979"/>
                <a:gd name="T71" fmla="*/ 134 h 667"/>
                <a:gd name="T72" fmla="*/ 121 w 979"/>
                <a:gd name="T73" fmla="*/ 106 h 667"/>
                <a:gd name="T74" fmla="*/ 175 w 979"/>
                <a:gd name="T75" fmla="*/ 77 h 667"/>
                <a:gd name="T76" fmla="*/ 227 w 979"/>
                <a:gd name="T77" fmla="*/ 47 h 667"/>
                <a:gd name="T78" fmla="*/ 270 w 979"/>
                <a:gd name="T79" fmla="*/ 24 h 667"/>
                <a:gd name="T80" fmla="*/ 327 w 979"/>
                <a:gd name="T81" fmla="*/ 2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9" h="667">
                  <a:moveTo>
                    <a:pt x="354" y="0"/>
                  </a:moveTo>
                  <a:lnTo>
                    <a:pt x="377" y="5"/>
                  </a:lnTo>
                  <a:lnTo>
                    <a:pt x="402" y="13"/>
                  </a:lnTo>
                  <a:lnTo>
                    <a:pt x="432" y="27"/>
                  </a:lnTo>
                  <a:lnTo>
                    <a:pt x="467" y="44"/>
                  </a:lnTo>
                  <a:lnTo>
                    <a:pt x="507" y="64"/>
                  </a:lnTo>
                  <a:lnTo>
                    <a:pt x="549" y="83"/>
                  </a:lnTo>
                  <a:lnTo>
                    <a:pt x="592" y="100"/>
                  </a:lnTo>
                  <a:lnTo>
                    <a:pt x="636" y="118"/>
                  </a:lnTo>
                  <a:lnTo>
                    <a:pt x="652" y="124"/>
                  </a:lnTo>
                  <a:lnTo>
                    <a:pt x="669" y="128"/>
                  </a:lnTo>
                  <a:lnTo>
                    <a:pt x="689" y="130"/>
                  </a:lnTo>
                  <a:lnTo>
                    <a:pt x="711" y="128"/>
                  </a:lnTo>
                  <a:lnTo>
                    <a:pt x="753" y="118"/>
                  </a:lnTo>
                  <a:lnTo>
                    <a:pt x="791" y="109"/>
                  </a:lnTo>
                  <a:lnTo>
                    <a:pt x="826" y="100"/>
                  </a:lnTo>
                  <a:lnTo>
                    <a:pt x="857" y="91"/>
                  </a:lnTo>
                  <a:lnTo>
                    <a:pt x="884" y="86"/>
                  </a:lnTo>
                  <a:lnTo>
                    <a:pt x="903" y="80"/>
                  </a:lnTo>
                  <a:lnTo>
                    <a:pt x="915" y="77"/>
                  </a:lnTo>
                  <a:lnTo>
                    <a:pt x="919" y="75"/>
                  </a:lnTo>
                  <a:lnTo>
                    <a:pt x="979" y="427"/>
                  </a:lnTo>
                  <a:lnTo>
                    <a:pt x="976" y="430"/>
                  </a:lnTo>
                  <a:lnTo>
                    <a:pt x="971" y="437"/>
                  </a:lnTo>
                  <a:lnTo>
                    <a:pt x="960" y="449"/>
                  </a:lnTo>
                  <a:lnTo>
                    <a:pt x="947" y="465"/>
                  </a:lnTo>
                  <a:lnTo>
                    <a:pt x="931" y="483"/>
                  </a:lnTo>
                  <a:lnTo>
                    <a:pt x="912" y="502"/>
                  </a:lnTo>
                  <a:lnTo>
                    <a:pt x="888" y="521"/>
                  </a:lnTo>
                  <a:lnTo>
                    <a:pt x="862" y="540"/>
                  </a:lnTo>
                  <a:lnTo>
                    <a:pt x="834" y="557"/>
                  </a:lnTo>
                  <a:lnTo>
                    <a:pt x="803" y="571"/>
                  </a:lnTo>
                  <a:lnTo>
                    <a:pt x="770" y="583"/>
                  </a:lnTo>
                  <a:lnTo>
                    <a:pt x="745" y="590"/>
                  </a:lnTo>
                  <a:lnTo>
                    <a:pt x="716" y="598"/>
                  </a:lnTo>
                  <a:lnTo>
                    <a:pt x="683" y="605"/>
                  </a:lnTo>
                  <a:lnTo>
                    <a:pt x="648" y="614"/>
                  </a:lnTo>
                  <a:lnTo>
                    <a:pt x="611" y="623"/>
                  </a:lnTo>
                  <a:lnTo>
                    <a:pt x="576" y="630"/>
                  </a:lnTo>
                  <a:lnTo>
                    <a:pt x="541" y="639"/>
                  </a:lnTo>
                  <a:lnTo>
                    <a:pt x="507" y="646"/>
                  </a:lnTo>
                  <a:lnTo>
                    <a:pt x="477" y="654"/>
                  </a:lnTo>
                  <a:lnTo>
                    <a:pt x="452" y="658"/>
                  </a:lnTo>
                  <a:lnTo>
                    <a:pt x="433" y="662"/>
                  </a:lnTo>
                  <a:lnTo>
                    <a:pt x="420" y="665"/>
                  </a:lnTo>
                  <a:lnTo>
                    <a:pt x="415" y="667"/>
                  </a:lnTo>
                  <a:lnTo>
                    <a:pt x="324" y="159"/>
                  </a:lnTo>
                  <a:lnTo>
                    <a:pt x="321" y="161"/>
                  </a:lnTo>
                  <a:lnTo>
                    <a:pt x="311" y="165"/>
                  </a:lnTo>
                  <a:lnTo>
                    <a:pt x="296" y="174"/>
                  </a:lnTo>
                  <a:lnTo>
                    <a:pt x="275" y="184"/>
                  </a:lnTo>
                  <a:lnTo>
                    <a:pt x="250" y="194"/>
                  </a:lnTo>
                  <a:lnTo>
                    <a:pt x="224" y="208"/>
                  </a:lnTo>
                  <a:lnTo>
                    <a:pt x="194" y="221"/>
                  </a:lnTo>
                  <a:lnTo>
                    <a:pt x="164" y="234"/>
                  </a:lnTo>
                  <a:lnTo>
                    <a:pt x="133" y="247"/>
                  </a:lnTo>
                  <a:lnTo>
                    <a:pt x="108" y="255"/>
                  </a:lnTo>
                  <a:lnTo>
                    <a:pt x="87" y="255"/>
                  </a:lnTo>
                  <a:lnTo>
                    <a:pt x="68" y="250"/>
                  </a:lnTo>
                  <a:lnTo>
                    <a:pt x="50" y="242"/>
                  </a:lnTo>
                  <a:lnTo>
                    <a:pt x="37" y="230"/>
                  </a:lnTo>
                  <a:lnTo>
                    <a:pt x="25" y="218"/>
                  </a:lnTo>
                  <a:lnTo>
                    <a:pt x="16" y="205"/>
                  </a:lnTo>
                  <a:lnTo>
                    <a:pt x="9" y="192"/>
                  </a:lnTo>
                  <a:lnTo>
                    <a:pt x="4" y="181"/>
                  </a:lnTo>
                  <a:lnTo>
                    <a:pt x="2" y="174"/>
                  </a:lnTo>
                  <a:lnTo>
                    <a:pt x="0" y="171"/>
                  </a:lnTo>
                  <a:lnTo>
                    <a:pt x="3" y="169"/>
                  </a:lnTo>
                  <a:lnTo>
                    <a:pt x="13" y="165"/>
                  </a:lnTo>
                  <a:lnTo>
                    <a:pt x="27" y="156"/>
                  </a:lnTo>
                  <a:lnTo>
                    <a:pt x="46" y="147"/>
                  </a:lnTo>
                  <a:lnTo>
                    <a:pt x="68" y="134"/>
                  </a:lnTo>
                  <a:lnTo>
                    <a:pt x="93" y="121"/>
                  </a:lnTo>
                  <a:lnTo>
                    <a:pt x="121" y="106"/>
                  </a:lnTo>
                  <a:lnTo>
                    <a:pt x="147" y="91"/>
                  </a:lnTo>
                  <a:lnTo>
                    <a:pt x="175" y="77"/>
                  </a:lnTo>
                  <a:lnTo>
                    <a:pt x="202" y="62"/>
                  </a:lnTo>
                  <a:lnTo>
                    <a:pt x="227" y="47"/>
                  </a:lnTo>
                  <a:lnTo>
                    <a:pt x="250" y="36"/>
                  </a:lnTo>
                  <a:lnTo>
                    <a:pt x="270" y="24"/>
                  </a:lnTo>
                  <a:lnTo>
                    <a:pt x="299" y="9"/>
                  </a:lnTo>
                  <a:lnTo>
                    <a:pt x="327" y="2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4D3713"/>
            </a:solidFill>
            <a:ln w="0">
              <a:solidFill>
                <a:srgbClr val="4D371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28">
                <a:defRPr/>
              </a:pPr>
              <a:endParaRPr lang="en-US" kern="0">
                <a:solidFill>
                  <a:srgbClr val="EC5038"/>
                </a:solidFill>
                <a:latin typeface="Segoe UI Semilight"/>
              </a:endParaRPr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5674600" y="3654103"/>
              <a:ext cx="1209261" cy="900973"/>
            </a:xfrm>
            <a:custGeom>
              <a:avLst/>
              <a:gdLst>
                <a:gd name="T0" fmla="*/ 501 w 1012"/>
                <a:gd name="T1" fmla="*/ 0 h 754"/>
                <a:gd name="T2" fmla="*/ 979 w 1012"/>
                <a:gd name="T3" fmla="*/ 350 h 754"/>
                <a:gd name="T4" fmla="*/ 995 w 1012"/>
                <a:gd name="T5" fmla="*/ 365 h 754"/>
                <a:gd name="T6" fmla="*/ 1007 w 1012"/>
                <a:gd name="T7" fmla="*/ 384 h 754"/>
                <a:gd name="T8" fmla="*/ 1012 w 1012"/>
                <a:gd name="T9" fmla="*/ 406 h 754"/>
                <a:gd name="T10" fmla="*/ 1010 w 1012"/>
                <a:gd name="T11" fmla="*/ 428 h 754"/>
                <a:gd name="T12" fmla="*/ 1001 w 1012"/>
                <a:gd name="T13" fmla="*/ 449 h 754"/>
                <a:gd name="T14" fmla="*/ 994 w 1012"/>
                <a:gd name="T15" fmla="*/ 459 h 754"/>
                <a:gd name="T16" fmla="*/ 978 w 1012"/>
                <a:gd name="T17" fmla="*/ 473 h 754"/>
                <a:gd name="T18" fmla="*/ 960 w 1012"/>
                <a:gd name="T19" fmla="*/ 480 h 754"/>
                <a:gd name="T20" fmla="*/ 939 w 1012"/>
                <a:gd name="T21" fmla="*/ 483 h 754"/>
                <a:gd name="T22" fmla="*/ 920 w 1012"/>
                <a:gd name="T23" fmla="*/ 480 h 754"/>
                <a:gd name="T24" fmla="*/ 920 w 1012"/>
                <a:gd name="T25" fmla="*/ 480 h 754"/>
                <a:gd name="T26" fmla="*/ 938 w 1012"/>
                <a:gd name="T27" fmla="*/ 495 h 754"/>
                <a:gd name="T28" fmla="*/ 948 w 1012"/>
                <a:gd name="T29" fmla="*/ 514 h 754"/>
                <a:gd name="T30" fmla="*/ 954 w 1012"/>
                <a:gd name="T31" fmla="*/ 536 h 754"/>
                <a:gd name="T32" fmla="*/ 951 w 1012"/>
                <a:gd name="T33" fmla="*/ 558 h 754"/>
                <a:gd name="T34" fmla="*/ 942 w 1012"/>
                <a:gd name="T35" fmla="*/ 579 h 754"/>
                <a:gd name="T36" fmla="*/ 939 w 1012"/>
                <a:gd name="T37" fmla="*/ 583 h 754"/>
                <a:gd name="T38" fmla="*/ 935 w 1012"/>
                <a:gd name="T39" fmla="*/ 589 h 754"/>
                <a:gd name="T40" fmla="*/ 920 w 1012"/>
                <a:gd name="T41" fmla="*/ 601 h 754"/>
                <a:gd name="T42" fmla="*/ 901 w 1012"/>
                <a:gd name="T43" fmla="*/ 609 h 754"/>
                <a:gd name="T44" fmla="*/ 882 w 1012"/>
                <a:gd name="T45" fmla="*/ 612 h 754"/>
                <a:gd name="T46" fmla="*/ 863 w 1012"/>
                <a:gd name="T47" fmla="*/ 609 h 754"/>
                <a:gd name="T48" fmla="*/ 844 w 1012"/>
                <a:gd name="T49" fmla="*/ 601 h 754"/>
                <a:gd name="T50" fmla="*/ 801 w 1012"/>
                <a:gd name="T51" fmla="*/ 574 h 754"/>
                <a:gd name="T52" fmla="*/ 814 w 1012"/>
                <a:gd name="T53" fmla="*/ 590 h 754"/>
                <a:gd name="T54" fmla="*/ 823 w 1012"/>
                <a:gd name="T55" fmla="*/ 608 h 754"/>
                <a:gd name="T56" fmla="*/ 826 w 1012"/>
                <a:gd name="T57" fmla="*/ 627 h 754"/>
                <a:gd name="T58" fmla="*/ 823 w 1012"/>
                <a:gd name="T59" fmla="*/ 648 h 754"/>
                <a:gd name="T60" fmla="*/ 814 w 1012"/>
                <a:gd name="T61" fmla="*/ 667 h 754"/>
                <a:gd name="T62" fmla="*/ 811 w 1012"/>
                <a:gd name="T63" fmla="*/ 671 h 754"/>
                <a:gd name="T64" fmla="*/ 807 w 1012"/>
                <a:gd name="T65" fmla="*/ 676 h 754"/>
                <a:gd name="T66" fmla="*/ 792 w 1012"/>
                <a:gd name="T67" fmla="*/ 689 h 754"/>
                <a:gd name="T68" fmla="*/ 773 w 1012"/>
                <a:gd name="T69" fmla="*/ 698 h 754"/>
                <a:gd name="T70" fmla="*/ 754 w 1012"/>
                <a:gd name="T71" fmla="*/ 699 h 754"/>
                <a:gd name="T72" fmla="*/ 735 w 1012"/>
                <a:gd name="T73" fmla="*/ 696 h 754"/>
                <a:gd name="T74" fmla="*/ 716 w 1012"/>
                <a:gd name="T75" fmla="*/ 689 h 754"/>
                <a:gd name="T76" fmla="*/ 642 w 1012"/>
                <a:gd name="T77" fmla="*/ 643 h 754"/>
                <a:gd name="T78" fmla="*/ 651 w 1012"/>
                <a:gd name="T79" fmla="*/ 661 h 754"/>
                <a:gd name="T80" fmla="*/ 654 w 1012"/>
                <a:gd name="T81" fmla="*/ 682 h 754"/>
                <a:gd name="T82" fmla="*/ 651 w 1012"/>
                <a:gd name="T83" fmla="*/ 702 h 754"/>
                <a:gd name="T84" fmla="*/ 643 w 1012"/>
                <a:gd name="T85" fmla="*/ 721 h 754"/>
                <a:gd name="T86" fmla="*/ 635 w 1012"/>
                <a:gd name="T87" fmla="*/ 730 h 754"/>
                <a:gd name="T88" fmla="*/ 620 w 1012"/>
                <a:gd name="T89" fmla="*/ 743 h 754"/>
                <a:gd name="T90" fmla="*/ 602 w 1012"/>
                <a:gd name="T91" fmla="*/ 751 h 754"/>
                <a:gd name="T92" fmla="*/ 582 w 1012"/>
                <a:gd name="T93" fmla="*/ 754 h 754"/>
                <a:gd name="T94" fmla="*/ 562 w 1012"/>
                <a:gd name="T95" fmla="*/ 751 h 754"/>
                <a:gd name="T96" fmla="*/ 543 w 1012"/>
                <a:gd name="T97" fmla="*/ 742 h 754"/>
                <a:gd name="T98" fmla="*/ 0 w 1012"/>
                <a:gd name="T99" fmla="*/ 405 h 754"/>
                <a:gd name="T100" fmla="*/ 341 w 1012"/>
                <a:gd name="T101" fmla="*/ 141 h 754"/>
                <a:gd name="T102" fmla="*/ 334 w 1012"/>
                <a:gd name="T103" fmla="*/ 105 h 754"/>
                <a:gd name="T104" fmla="*/ 501 w 1012"/>
                <a:gd name="T10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12" h="754">
                  <a:moveTo>
                    <a:pt x="501" y="0"/>
                  </a:moveTo>
                  <a:lnTo>
                    <a:pt x="979" y="350"/>
                  </a:lnTo>
                  <a:lnTo>
                    <a:pt x="995" y="365"/>
                  </a:lnTo>
                  <a:lnTo>
                    <a:pt x="1007" y="384"/>
                  </a:lnTo>
                  <a:lnTo>
                    <a:pt x="1012" y="406"/>
                  </a:lnTo>
                  <a:lnTo>
                    <a:pt x="1010" y="428"/>
                  </a:lnTo>
                  <a:lnTo>
                    <a:pt x="1001" y="449"/>
                  </a:lnTo>
                  <a:lnTo>
                    <a:pt x="994" y="459"/>
                  </a:lnTo>
                  <a:lnTo>
                    <a:pt x="978" y="473"/>
                  </a:lnTo>
                  <a:lnTo>
                    <a:pt x="960" y="480"/>
                  </a:lnTo>
                  <a:lnTo>
                    <a:pt x="939" y="483"/>
                  </a:lnTo>
                  <a:lnTo>
                    <a:pt x="920" y="480"/>
                  </a:lnTo>
                  <a:lnTo>
                    <a:pt x="920" y="480"/>
                  </a:lnTo>
                  <a:lnTo>
                    <a:pt x="938" y="495"/>
                  </a:lnTo>
                  <a:lnTo>
                    <a:pt x="948" y="514"/>
                  </a:lnTo>
                  <a:lnTo>
                    <a:pt x="954" y="536"/>
                  </a:lnTo>
                  <a:lnTo>
                    <a:pt x="951" y="558"/>
                  </a:lnTo>
                  <a:lnTo>
                    <a:pt x="942" y="579"/>
                  </a:lnTo>
                  <a:lnTo>
                    <a:pt x="939" y="583"/>
                  </a:lnTo>
                  <a:lnTo>
                    <a:pt x="935" y="589"/>
                  </a:lnTo>
                  <a:lnTo>
                    <a:pt x="920" y="601"/>
                  </a:lnTo>
                  <a:lnTo>
                    <a:pt x="901" y="609"/>
                  </a:lnTo>
                  <a:lnTo>
                    <a:pt x="882" y="612"/>
                  </a:lnTo>
                  <a:lnTo>
                    <a:pt x="863" y="609"/>
                  </a:lnTo>
                  <a:lnTo>
                    <a:pt x="844" y="601"/>
                  </a:lnTo>
                  <a:lnTo>
                    <a:pt x="801" y="574"/>
                  </a:lnTo>
                  <a:lnTo>
                    <a:pt x="814" y="590"/>
                  </a:lnTo>
                  <a:lnTo>
                    <a:pt x="823" y="608"/>
                  </a:lnTo>
                  <a:lnTo>
                    <a:pt x="826" y="627"/>
                  </a:lnTo>
                  <a:lnTo>
                    <a:pt x="823" y="648"/>
                  </a:lnTo>
                  <a:lnTo>
                    <a:pt x="814" y="667"/>
                  </a:lnTo>
                  <a:lnTo>
                    <a:pt x="811" y="671"/>
                  </a:lnTo>
                  <a:lnTo>
                    <a:pt x="807" y="676"/>
                  </a:lnTo>
                  <a:lnTo>
                    <a:pt x="792" y="689"/>
                  </a:lnTo>
                  <a:lnTo>
                    <a:pt x="773" y="698"/>
                  </a:lnTo>
                  <a:lnTo>
                    <a:pt x="754" y="699"/>
                  </a:lnTo>
                  <a:lnTo>
                    <a:pt x="735" y="696"/>
                  </a:lnTo>
                  <a:lnTo>
                    <a:pt x="716" y="689"/>
                  </a:lnTo>
                  <a:lnTo>
                    <a:pt x="642" y="643"/>
                  </a:lnTo>
                  <a:lnTo>
                    <a:pt x="651" y="661"/>
                  </a:lnTo>
                  <a:lnTo>
                    <a:pt x="654" y="682"/>
                  </a:lnTo>
                  <a:lnTo>
                    <a:pt x="651" y="702"/>
                  </a:lnTo>
                  <a:lnTo>
                    <a:pt x="643" y="721"/>
                  </a:lnTo>
                  <a:lnTo>
                    <a:pt x="635" y="730"/>
                  </a:lnTo>
                  <a:lnTo>
                    <a:pt x="620" y="743"/>
                  </a:lnTo>
                  <a:lnTo>
                    <a:pt x="602" y="751"/>
                  </a:lnTo>
                  <a:lnTo>
                    <a:pt x="582" y="754"/>
                  </a:lnTo>
                  <a:lnTo>
                    <a:pt x="562" y="751"/>
                  </a:lnTo>
                  <a:lnTo>
                    <a:pt x="543" y="742"/>
                  </a:lnTo>
                  <a:lnTo>
                    <a:pt x="0" y="405"/>
                  </a:lnTo>
                  <a:lnTo>
                    <a:pt x="341" y="141"/>
                  </a:lnTo>
                  <a:lnTo>
                    <a:pt x="334" y="105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CD9F5E"/>
            </a:solidFill>
            <a:ln w="0">
              <a:solidFill>
                <a:srgbClr val="CD9F5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28">
                <a:defRPr/>
              </a:pPr>
              <a:endParaRPr lang="en-US" kern="0">
                <a:solidFill>
                  <a:srgbClr val="EC5038"/>
                </a:solidFill>
                <a:latin typeface="Segoe UI Semilight"/>
              </a:endParaRPr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6886251" y="3482035"/>
              <a:ext cx="449290" cy="683496"/>
            </a:xfrm>
            <a:custGeom>
              <a:avLst/>
              <a:gdLst>
                <a:gd name="T0" fmla="*/ 217 w 377"/>
                <a:gd name="T1" fmla="*/ 0 h 572"/>
                <a:gd name="T2" fmla="*/ 377 w 377"/>
                <a:gd name="T3" fmla="*/ 503 h 572"/>
                <a:gd name="T4" fmla="*/ 161 w 377"/>
                <a:gd name="T5" fmla="*/ 572 h 572"/>
                <a:gd name="T6" fmla="*/ 0 w 377"/>
                <a:gd name="T7" fmla="*/ 69 h 572"/>
                <a:gd name="T8" fmla="*/ 217 w 377"/>
                <a:gd name="T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572">
                  <a:moveTo>
                    <a:pt x="217" y="0"/>
                  </a:moveTo>
                  <a:lnTo>
                    <a:pt x="377" y="503"/>
                  </a:lnTo>
                  <a:lnTo>
                    <a:pt x="161" y="572"/>
                  </a:lnTo>
                  <a:lnTo>
                    <a:pt x="0" y="6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857E79"/>
            </a:solidFill>
            <a:ln w="0">
              <a:solidFill>
                <a:srgbClr val="857E7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28">
                <a:defRPr/>
              </a:pPr>
              <a:endParaRPr lang="en-US" kern="0">
                <a:solidFill>
                  <a:srgbClr val="EC5038"/>
                </a:solidFill>
                <a:latin typeface="Segoe UI Semilight"/>
              </a:endParaRPr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7110896" y="3916986"/>
              <a:ext cx="102764" cy="105153"/>
            </a:xfrm>
            <a:custGeom>
              <a:avLst/>
              <a:gdLst>
                <a:gd name="T0" fmla="*/ 47 w 86"/>
                <a:gd name="T1" fmla="*/ 0 h 87"/>
                <a:gd name="T2" fmla="*/ 63 w 86"/>
                <a:gd name="T3" fmla="*/ 4 h 87"/>
                <a:gd name="T4" fmla="*/ 76 w 86"/>
                <a:gd name="T5" fmla="*/ 15 h 87"/>
                <a:gd name="T6" fmla="*/ 85 w 86"/>
                <a:gd name="T7" fmla="*/ 31 h 87"/>
                <a:gd name="T8" fmla="*/ 86 w 86"/>
                <a:gd name="T9" fmla="*/ 47 h 87"/>
                <a:gd name="T10" fmla="*/ 82 w 86"/>
                <a:gd name="T11" fmla="*/ 63 h 87"/>
                <a:gd name="T12" fmla="*/ 72 w 86"/>
                <a:gd name="T13" fmla="*/ 76 h 87"/>
                <a:gd name="T14" fmla="*/ 57 w 86"/>
                <a:gd name="T15" fmla="*/ 85 h 87"/>
                <a:gd name="T16" fmla="*/ 39 w 86"/>
                <a:gd name="T17" fmla="*/ 87 h 87"/>
                <a:gd name="T18" fmla="*/ 23 w 86"/>
                <a:gd name="T19" fmla="*/ 82 h 87"/>
                <a:gd name="T20" fmla="*/ 10 w 86"/>
                <a:gd name="T21" fmla="*/ 72 h 87"/>
                <a:gd name="T22" fmla="*/ 2 w 86"/>
                <a:gd name="T23" fmla="*/ 57 h 87"/>
                <a:gd name="T24" fmla="*/ 0 w 86"/>
                <a:gd name="T25" fmla="*/ 40 h 87"/>
                <a:gd name="T26" fmla="*/ 4 w 86"/>
                <a:gd name="T27" fmla="*/ 23 h 87"/>
                <a:gd name="T28" fmla="*/ 14 w 86"/>
                <a:gd name="T29" fmla="*/ 10 h 87"/>
                <a:gd name="T30" fmla="*/ 30 w 86"/>
                <a:gd name="T31" fmla="*/ 3 h 87"/>
                <a:gd name="T32" fmla="*/ 47 w 86"/>
                <a:gd name="T3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87">
                  <a:moveTo>
                    <a:pt x="47" y="0"/>
                  </a:moveTo>
                  <a:lnTo>
                    <a:pt x="63" y="4"/>
                  </a:lnTo>
                  <a:lnTo>
                    <a:pt x="76" y="15"/>
                  </a:lnTo>
                  <a:lnTo>
                    <a:pt x="85" y="31"/>
                  </a:lnTo>
                  <a:lnTo>
                    <a:pt x="86" y="47"/>
                  </a:lnTo>
                  <a:lnTo>
                    <a:pt x="82" y="63"/>
                  </a:lnTo>
                  <a:lnTo>
                    <a:pt x="72" y="76"/>
                  </a:lnTo>
                  <a:lnTo>
                    <a:pt x="57" y="85"/>
                  </a:lnTo>
                  <a:lnTo>
                    <a:pt x="39" y="87"/>
                  </a:lnTo>
                  <a:lnTo>
                    <a:pt x="23" y="82"/>
                  </a:lnTo>
                  <a:lnTo>
                    <a:pt x="10" y="72"/>
                  </a:lnTo>
                  <a:lnTo>
                    <a:pt x="2" y="57"/>
                  </a:lnTo>
                  <a:lnTo>
                    <a:pt x="0" y="40"/>
                  </a:lnTo>
                  <a:lnTo>
                    <a:pt x="4" y="23"/>
                  </a:lnTo>
                  <a:lnTo>
                    <a:pt x="14" y="10"/>
                  </a:lnTo>
                  <a:lnTo>
                    <a:pt x="30" y="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28">
                <a:defRPr/>
              </a:pPr>
              <a:endParaRPr lang="en-US" kern="0">
                <a:solidFill>
                  <a:srgbClr val="EC5038"/>
                </a:solidFill>
                <a:latin typeface="Segoe UI Semilight"/>
              </a:endParaRPr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5997228" y="3819003"/>
              <a:ext cx="886632" cy="736073"/>
            </a:xfrm>
            <a:custGeom>
              <a:avLst/>
              <a:gdLst>
                <a:gd name="T0" fmla="*/ 417 w 741"/>
                <a:gd name="T1" fmla="*/ 0 h 617"/>
                <a:gd name="T2" fmla="*/ 708 w 741"/>
                <a:gd name="T3" fmla="*/ 213 h 617"/>
                <a:gd name="T4" fmla="*/ 724 w 741"/>
                <a:gd name="T5" fmla="*/ 228 h 617"/>
                <a:gd name="T6" fmla="*/ 736 w 741"/>
                <a:gd name="T7" fmla="*/ 247 h 617"/>
                <a:gd name="T8" fmla="*/ 741 w 741"/>
                <a:gd name="T9" fmla="*/ 269 h 617"/>
                <a:gd name="T10" fmla="*/ 739 w 741"/>
                <a:gd name="T11" fmla="*/ 291 h 617"/>
                <a:gd name="T12" fmla="*/ 730 w 741"/>
                <a:gd name="T13" fmla="*/ 312 h 617"/>
                <a:gd name="T14" fmla="*/ 723 w 741"/>
                <a:gd name="T15" fmla="*/ 322 h 617"/>
                <a:gd name="T16" fmla="*/ 707 w 741"/>
                <a:gd name="T17" fmla="*/ 336 h 617"/>
                <a:gd name="T18" fmla="*/ 689 w 741"/>
                <a:gd name="T19" fmla="*/ 343 h 617"/>
                <a:gd name="T20" fmla="*/ 668 w 741"/>
                <a:gd name="T21" fmla="*/ 346 h 617"/>
                <a:gd name="T22" fmla="*/ 649 w 741"/>
                <a:gd name="T23" fmla="*/ 343 h 617"/>
                <a:gd name="T24" fmla="*/ 649 w 741"/>
                <a:gd name="T25" fmla="*/ 343 h 617"/>
                <a:gd name="T26" fmla="*/ 667 w 741"/>
                <a:gd name="T27" fmla="*/ 358 h 617"/>
                <a:gd name="T28" fmla="*/ 677 w 741"/>
                <a:gd name="T29" fmla="*/ 377 h 617"/>
                <a:gd name="T30" fmla="*/ 683 w 741"/>
                <a:gd name="T31" fmla="*/ 399 h 617"/>
                <a:gd name="T32" fmla="*/ 680 w 741"/>
                <a:gd name="T33" fmla="*/ 421 h 617"/>
                <a:gd name="T34" fmla="*/ 671 w 741"/>
                <a:gd name="T35" fmla="*/ 442 h 617"/>
                <a:gd name="T36" fmla="*/ 668 w 741"/>
                <a:gd name="T37" fmla="*/ 446 h 617"/>
                <a:gd name="T38" fmla="*/ 664 w 741"/>
                <a:gd name="T39" fmla="*/ 452 h 617"/>
                <a:gd name="T40" fmla="*/ 649 w 741"/>
                <a:gd name="T41" fmla="*/ 464 h 617"/>
                <a:gd name="T42" fmla="*/ 630 w 741"/>
                <a:gd name="T43" fmla="*/ 472 h 617"/>
                <a:gd name="T44" fmla="*/ 611 w 741"/>
                <a:gd name="T45" fmla="*/ 475 h 617"/>
                <a:gd name="T46" fmla="*/ 592 w 741"/>
                <a:gd name="T47" fmla="*/ 472 h 617"/>
                <a:gd name="T48" fmla="*/ 573 w 741"/>
                <a:gd name="T49" fmla="*/ 464 h 617"/>
                <a:gd name="T50" fmla="*/ 530 w 741"/>
                <a:gd name="T51" fmla="*/ 437 h 617"/>
                <a:gd name="T52" fmla="*/ 543 w 741"/>
                <a:gd name="T53" fmla="*/ 453 h 617"/>
                <a:gd name="T54" fmla="*/ 552 w 741"/>
                <a:gd name="T55" fmla="*/ 471 h 617"/>
                <a:gd name="T56" fmla="*/ 555 w 741"/>
                <a:gd name="T57" fmla="*/ 490 h 617"/>
                <a:gd name="T58" fmla="*/ 552 w 741"/>
                <a:gd name="T59" fmla="*/ 511 h 617"/>
                <a:gd name="T60" fmla="*/ 543 w 741"/>
                <a:gd name="T61" fmla="*/ 530 h 617"/>
                <a:gd name="T62" fmla="*/ 540 w 741"/>
                <a:gd name="T63" fmla="*/ 534 h 617"/>
                <a:gd name="T64" fmla="*/ 536 w 741"/>
                <a:gd name="T65" fmla="*/ 539 h 617"/>
                <a:gd name="T66" fmla="*/ 521 w 741"/>
                <a:gd name="T67" fmla="*/ 552 h 617"/>
                <a:gd name="T68" fmla="*/ 502 w 741"/>
                <a:gd name="T69" fmla="*/ 561 h 617"/>
                <a:gd name="T70" fmla="*/ 483 w 741"/>
                <a:gd name="T71" fmla="*/ 562 h 617"/>
                <a:gd name="T72" fmla="*/ 464 w 741"/>
                <a:gd name="T73" fmla="*/ 559 h 617"/>
                <a:gd name="T74" fmla="*/ 445 w 741"/>
                <a:gd name="T75" fmla="*/ 552 h 617"/>
                <a:gd name="T76" fmla="*/ 371 w 741"/>
                <a:gd name="T77" fmla="*/ 506 h 617"/>
                <a:gd name="T78" fmla="*/ 380 w 741"/>
                <a:gd name="T79" fmla="*/ 524 h 617"/>
                <a:gd name="T80" fmla="*/ 383 w 741"/>
                <a:gd name="T81" fmla="*/ 545 h 617"/>
                <a:gd name="T82" fmla="*/ 380 w 741"/>
                <a:gd name="T83" fmla="*/ 565 h 617"/>
                <a:gd name="T84" fmla="*/ 372 w 741"/>
                <a:gd name="T85" fmla="*/ 584 h 617"/>
                <a:gd name="T86" fmla="*/ 364 w 741"/>
                <a:gd name="T87" fmla="*/ 593 h 617"/>
                <a:gd name="T88" fmla="*/ 349 w 741"/>
                <a:gd name="T89" fmla="*/ 606 h 617"/>
                <a:gd name="T90" fmla="*/ 331 w 741"/>
                <a:gd name="T91" fmla="*/ 614 h 617"/>
                <a:gd name="T92" fmla="*/ 311 w 741"/>
                <a:gd name="T93" fmla="*/ 617 h 617"/>
                <a:gd name="T94" fmla="*/ 291 w 741"/>
                <a:gd name="T95" fmla="*/ 614 h 617"/>
                <a:gd name="T96" fmla="*/ 272 w 741"/>
                <a:gd name="T97" fmla="*/ 605 h 617"/>
                <a:gd name="T98" fmla="*/ 0 w 741"/>
                <a:gd name="T99" fmla="*/ 437 h 617"/>
                <a:gd name="T100" fmla="*/ 417 w 741"/>
                <a:gd name="T101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1" h="617">
                  <a:moveTo>
                    <a:pt x="417" y="0"/>
                  </a:moveTo>
                  <a:lnTo>
                    <a:pt x="708" y="213"/>
                  </a:lnTo>
                  <a:lnTo>
                    <a:pt x="724" y="228"/>
                  </a:lnTo>
                  <a:lnTo>
                    <a:pt x="736" y="247"/>
                  </a:lnTo>
                  <a:lnTo>
                    <a:pt x="741" y="269"/>
                  </a:lnTo>
                  <a:lnTo>
                    <a:pt x="739" y="291"/>
                  </a:lnTo>
                  <a:lnTo>
                    <a:pt x="730" y="312"/>
                  </a:lnTo>
                  <a:lnTo>
                    <a:pt x="723" y="322"/>
                  </a:lnTo>
                  <a:lnTo>
                    <a:pt x="707" y="336"/>
                  </a:lnTo>
                  <a:lnTo>
                    <a:pt x="689" y="343"/>
                  </a:lnTo>
                  <a:lnTo>
                    <a:pt x="668" y="346"/>
                  </a:lnTo>
                  <a:lnTo>
                    <a:pt x="649" y="343"/>
                  </a:lnTo>
                  <a:lnTo>
                    <a:pt x="649" y="343"/>
                  </a:lnTo>
                  <a:lnTo>
                    <a:pt x="667" y="358"/>
                  </a:lnTo>
                  <a:lnTo>
                    <a:pt x="677" y="377"/>
                  </a:lnTo>
                  <a:lnTo>
                    <a:pt x="683" y="399"/>
                  </a:lnTo>
                  <a:lnTo>
                    <a:pt x="680" y="421"/>
                  </a:lnTo>
                  <a:lnTo>
                    <a:pt x="671" y="442"/>
                  </a:lnTo>
                  <a:lnTo>
                    <a:pt x="668" y="446"/>
                  </a:lnTo>
                  <a:lnTo>
                    <a:pt x="664" y="452"/>
                  </a:lnTo>
                  <a:lnTo>
                    <a:pt x="649" y="464"/>
                  </a:lnTo>
                  <a:lnTo>
                    <a:pt x="630" y="472"/>
                  </a:lnTo>
                  <a:lnTo>
                    <a:pt x="611" y="475"/>
                  </a:lnTo>
                  <a:lnTo>
                    <a:pt x="592" y="472"/>
                  </a:lnTo>
                  <a:lnTo>
                    <a:pt x="573" y="464"/>
                  </a:lnTo>
                  <a:lnTo>
                    <a:pt x="530" y="437"/>
                  </a:lnTo>
                  <a:lnTo>
                    <a:pt x="543" y="453"/>
                  </a:lnTo>
                  <a:lnTo>
                    <a:pt x="552" y="471"/>
                  </a:lnTo>
                  <a:lnTo>
                    <a:pt x="555" y="490"/>
                  </a:lnTo>
                  <a:lnTo>
                    <a:pt x="552" y="511"/>
                  </a:lnTo>
                  <a:lnTo>
                    <a:pt x="543" y="530"/>
                  </a:lnTo>
                  <a:lnTo>
                    <a:pt x="540" y="534"/>
                  </a:lnTo>
                  <a:lnTo>
                    <a:pt x="536" y="539"/>
                  </a:lnTo>
                  <a:lnTo>
                    <a:pt x="521" y="552"/>
                  </a:lnTo>
                  <a:lnTo>
                    <a:pt x="502" y="561"/>
                  </a:lnTo>
                  <a:lnTo>
                    <a:pt x="483" y="562"/>
                  </a:lnTo>
                  <a:lnTo>
                    <a:pt x="464" y="559"/>
                  </a:lnTo>
                  <a:lnTo>
                    <a:pt x="445" y="552"/>
                  </a:lnTo>
                  <a:lnTo>
                    <a:pt x="371" y="506"/>
                  </a:lnTo>
                  <a:lnTo>
                    <a:pt x="380" y="524"/>
                  </a:lnTo>
                  <a:lnTo>
                    <a:pt x="383" y="545"/>
                  </a:lnTo>
                  <a:lnTo>
                    <a:pt x="380" y="565"/>
                  </a:lnTo>
                  <a:lnTo>
                    <a:pt x="372" y="584"/>
                  </a:lnTo>
                  <a:lnTo>
                    <a:pt x="364" y="593"/>
                  </a:lnTo>
                  <a:lnTo>
                    <a:pt x="349" y="606"/>
                  </a:lnTo>
                  <a:lnTo>
                    <a:pt x="331" y="614"/>
                  </a:lnTo>
                  <a:lnTo>
                    <a:pt x="311" y="617"/>
                  </a:lnTo>
                  <a:lnTo>
                    <a:pt x="291" y="614"/>
                  </a:lnTo>
                  <a:lnTo>
                    <a:pt x="272" y="605"/>
                  </a:lnTo>
                  <a:lnTo>
                    <a:pt x="0" y="437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BF8848"/>
            </a:solidFill>
            <a:ln w="0">
              <a:solidFill>
                <a:srgbClr val="BF884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28">
                <a:defRPr/>
              </a:pPr>
              <a:endParaRPr lang="en-US" kern="0">
                <a:solidFill>
                  <a:srgbClr val="EC5038"/>
                </a:solidFill>
                <a:latin typeface="Segoe UI Semilight"/>
              </a:endParaRPr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851449" y="4043648"/>
              <a:ext cx="212697" cy="394325"/>
            </a:xfrm>
            <a:custGeom>
              <a:avLst/>
              <a:gdLst>
                <a:gd name="T0" fmla="*/ 99 w 178"/>
                <a:gd name="T1" fmla="*/ 0 h 330"/>
                <a:gd name="T2" fmla="*/ 121 w 178"/>
                <a:gd name="T3" fmla="*/ 2 h 330"/>
                <a:gd name="T4" fmla="*/ 143 w 178"/>
                <a:gd name="T5" fmla="*/ 9 h 330"/>
                <a:gd name="T6" fmla="*/ 159 w 178"/>
                <a:gd name="T7" fmla="*/ 24 h 330"/>
                <a:gd name="T8" fmla="*/ 171 w 178"/>
                <a:gd name="T9" fmla="*/ 42 h 330"/>
                <a:gd name="T10" fmla="*/ 178 w 178"/>
                <a:gd name="T11" fmla="*/ 64 h 330"/>
                <a:gd name="T12" fmla="*/ 177 w 178"/>
                <a:gd name="T13" fmla="*/ 86 h 330"/>
                <a:gd name="T14" fmla="*/ 141 w 178"/>
                <a:gd name="T15" fmla="*/ 274 h 330"/>
                <a:gd name="T16" fmla="*/ 133 w 178"/>
                <a:gd name="T17" fmla="*/ 295 h 330"/>
                <a:gd name="T18" fmla="*/ 119 w 178"/>
                <a:gd name="T19" fmla="*/ 312 h 330"/>
                <a:gd name="T20" fmla="*/ 100 w 178"/>
                <a:gd name="T21" fmla="*/ 324 h 330"/>
                <a:gd name="T22" fmla="*/ 80 w 178"/>
                <a:gd name="T23" fmla="*/ 330 h 330"/>
                <a:gd name="T24" fmla="*/ 56 w 178"/>
                <a:gd name="T25" fmla="*/ 330 h 330"/>
                <a:gd name="T26" fmla="*/ 50 w 178"/>
                <a:gd name="T27" fmla="*/ 327 h 330"/>
                <a:gd name="T28" fmla="*/ 44 w 178"/>
                <a:gd name="T29" fmla="*/ 326 h 330"/>
                <a:gd name="T30" fmla="*/ 28 w 178"/>
                <a:gd name="T31" fmla="*/ 315 h 330"/>
                <a:gd name="T32" fmla="*/ 13 w 178"/>
                <a:gd name="T33" fmla="*/ 302 h 330"/>
                <a:gd name="T34" fmla="*/ 4 w 178"/>
                <a:gd name="T35" fmla="*/ 284 h 330"/>
                <a:gd name="T36" fmla="*/ 0 w 178"/>
                <a:gd name="T37" fmla="*/ 265 h 330"/>
                <a:gd name="T38" fmla="*/ 2 w 178"/>
                <a:gd name="T39" fmla="*/ 245 h 330"/>
                <a:gd name="T40" fmla="*/ 35 w 178"/>
                <a:gd name="T41" fmla="*/ 56 h 330"/>
                <a:gd name="T42" fmla="*/ 44 w 178"/>
                <a:gd name="T43" fmla="*/ 36 h 330"/>
                <a:gd name="T44" fmla="*/ 59 w 178"/>
                <a:gd name="T45" fmla="*/ 18 h 330"/>
                <a:gd name="T46" fmla="*/ 77 w 178"/>
                <a:gd name="T47" fmla="*/ 6 h 330"/>
                <a:gd name="T48" fmla="*/ 99 w 178"/>
                <a:gd name="T4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8" h="330">
                  <a:moveTo>
                    <a:pt x="99" y="0"/>
                  </a:moveTo>
                  <a:lnTo>
                    <a:pt x="121" y="2"/>
                  </a:lnTo>
                  <a:lnTo>
                    <a:pt x="143" y="9"/>
                  </a:lnTo>
                  <a:lnTo>
                    <a:pt x="159" y="24"/>
                  </a:lnTo>
                  <a:lnTo>
                    <a:pt x="171" y="42"/>
                  </a:lnTo>
                  <a:lnTo>
                    <a:pt x="178" y="64"/>
                  </a:lnTo>
                  <a:lnTo>
                    <a:pt x="177" y="86"/>
                  </a:lnTo>
                  <a:lnTo>
                    <a:pt x="141" y="274"/>
                  </a:lnTo>
                  <a:lnTo>
                    <a:pt x="133" y="295"/>
                  </a:lnTo>
                  <a:lnTo>
                    <a:pt x="119" y="312"/>
                  </a:lnTo>
                  <a:lnTo>
                    <a:pt x="100" y="324"/>
                  </a:lnTo>
                  <a:lnTo>
                    <a:pt x="80" y="330"/>
                  </a:lnTo>
                  <a:lnTo>
                    <a:pt x="56" y="330"/>
                  </a:lnTo>
                  <a:lnTo>
                    <a:pt x="50" y="327"/>
                  </a:lnTo>
                  <a:lnTo>
                    <a:pt x="44" y="326"/>
                  </a:lnTo>
                  <a:lnTo>
                    <a:pt x="28" y="315"/>
                  </a:lnTo>
                  <a:lnTo>
                    <a:pt x="13" y="302"/>
                  </a:lnTo>
                  <a:lnTo>
                    <a:pt x="4" y="284"/>
                  </a:lnTo>
                  <a:lnTo>
                    <a:pt x="0" y="265"/>
                  </a:lnTo>
                  <a:lnTo>
                    <a:pt x="2" y="245"/>
                  </a:lnTo>
                  <a:lnTo>
                    <a:pt x="35" y="56"/>
                  </a:lnTo>
                  <a:lnTo>
                    <a:pt x="44" y="36"/>
                  </a:lnTo>
                  <a:lnTo>
                    <a:pt x="59" y="18"/>
                  </a:lnTo>
                  <a:lnTo>
                    <a:pt x="77" y="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4D3713"/>
            </a:solidFill>
            <a:ln w="0">
              <a:solidFill>
                <a:srgbClr val="4D371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28">
                <a:defRPr/>
              </a:pPr>
              <a:endParaRPr lang="en-US" kern="0">
                <a:solidFill>
                  <a:srgbClr val="EC5038"/>
                </a:solidFill>
                <a:latin typeface="Segoe UI Semilight"/>
              </a:endParaRPr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6004398" y="4132072"/>
              <a:ext cx="205526" cy="377596"/>
            </a:xfrm>
            <a:custGeom>
              <a:avLst/>
              <a:gdLst>
                <a:gd name="T0" fmla="*/ 94 w 171"/>
                <a:gd name="T1" fmla="*/ 0 h 317"/>
                <a:gd name="T2" fmla="*/ 116 w 171"/>
                <a:gd name="T3" fmla="*/ 0 h 317"/>
                <a:gd name="T4" fmla="*/ 137 w 171"/>
                <a:gd name="T5" fmla="*/ 9 h 317"/>
                <a:gd name="T6" fmla="*/ 154 w 171"/>
                <a:gd name="T7" fmla="*/ 23 h 317"/>
                <a:gd name="T8" fmla="*/ 165 w 171"/>
                <a:gd name="T9" fmla="*/ 40 h 317"/>
                <a:gd name="T10" fmla="*/ 171 w 171"/>
                <a:gd name="T11" fmla="*/ 61 h 317"/>
                <a:gd name="T12" fmla="*/ 171 w 171"/>
                <a:gd name="T13" fmla="*/ 83 h 317"/>
                <a:gd name="T14" fmla="*/ 137 w 171"/>
                <a:gd name="T15" fmla="*/ 262 h 317"/>
                <a:gd name="T16" fmla="*/ 128 w 171"/>
                <a:gd name="T17" fmla="*/ 283 h 317"/>
                <a:gd name="T18" fmla="*/ 115 w 171"/>
                <a:gd name="T19" fmla="*/ 301 h 317"/>
                <a:gd name="T20" fmla="*/ 97 w 171"/>
                <a:gd name="T21" fmla="*/ 311 h 317"/>
                <a:gd name="T22" fmla="*/ 76 w 171"/>
                <a:gd name="T23" fmla="*/ 317 h 317"/>
                <a:gd name="T24" fmla="*/ 54 w 171"/>
                <a:gd name="T25" fmla="*/ 317 h 317"/>
                <a:gd name="T26" fmla="*/ 44 w 171"/>
                <a:gd name="T27" fmla="*/ 312 h 317"/>
                <a:gd name="T28" fmla="*/ 26 w 171"/>
                <a:gd name="T29" fmla="*/ 304 h 317"/>
                <a:gd name="T30" fmla="*/ 13 w 171"/>
                <a:gd name="T31" fmla="*/ 290 h 317"/>
                <a:gd name="T32" fmla="*/ 4 w 171"/>
                <a:gd name="T33" fmla="*/ 273 h 317"/>
                <a:gd name="T34" fmla="*/ 0 w 171"/>
                <a:gd name="T35" fmla="*/ 255 h 317"/>
                <a:gd name="T36" fmla="*/ 1 w 171"/>
                <a:gd name="T37" fmla="*/ 234 h 317"/>
                <a:gd name="T38" fmla="*/ 35 w 171"/>
                <a:gd name="T39" fmla="*/ 55 h 317"/>
                <a:gd name="T40" fmla="*/ 42 w 171"/>
                <a:gd name="T41" fmla="*/ 34 h 317"/>
                <a:gd name="T42" fmla="*/ 57 w 171"/>
                <a:gd name="T43" fmla="*/ 17 h 317"/>
                <a:gd name="T44" fmla="*/ 75 w 171"/>
                <a:gd name="T45" fmla="*/ 6 h 317"/>
                <a:gd name="T46" fmla="*/ 94 w 171"/>
                <a:gd name="T47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317">
                  <a:moveTo>
                    <a:pt x="94" y="0"/>
                  </a:moveTo>
                  <a:lnTo>
                    <a:pt x="116" y="0"/>
                  </a:lnTo>
                  <a:lnTo>
                    <a:pt x="137" y="9"/>
                  </a:lnTo>
                  <a:lnTo>
                    <a:pt x="154" y="23"/>
                  </a:lnTo>
                  <a:lnTo>
                    <a:pt x="165" y="40"/>
                  </a:lnTo>
                  <a:lnTo>
                    <a:pt x="171" y="61"/>
                  </a:lnTo>
                  <a:lnTo>
                    <a:pt x="171" y="83"/>
                  </a:lnTo>
                  <a:lnTo>
                    <a:pt x="137" y="262"/>
                  </a:lnTo>
                  <a:lnTo>
                    <a:pt x="128" y="283"/>
                  </a:lnTo>
                  <a:lnTo>
                    <a:pt x="115" y="301"/>
                  </a:lnTo>
                  <a:lnTo>
                    <a:pt x="97" y="311"/>
                  </a:lnTo>
                  <a:lnTo>
                    <a:pt x="76" y="317"/>
                  </a:lnTo>
                  <a:lnTo>
                    <a:pt x="54" y="317"/>
                  </a:lnTo>
                  <a:lnTo>
                    <a:pt x="44" y="312"/>
                  </a:lnTo>
                  <a:lnTo>
                    <a:pt x="26" y="304"/>
                  </a:lnTo>
                  <a:lnTo>
                    <a:pt x="13" y="290"/>
                  </a:lnTo>
                  <a:lnTo>
                    <a:pt x="4" y="273"/>
                  </a:lnTo>
                  <a:lnTo>
                    <a:pt x="0" y="255"/>
                  </a:lnTo>
                  <a:lnTo>
                    <a:pt x="1" y="234"/>
                  </a:lnTo>
                  <a:lnTo>
                    <a:pt x="35" y="55"/>
                  </a:lnTo>
                  <a:lnTo>
                    <a:pt x="42" y="34"/>
                  </a:lnTo>
                  <a:lnTo>
                    <a:pt x="57" y="17"/>
                  </a:lnTo>
                  <a:lnTo>
                    <a:pt x="75" y="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4D3713"/>
            </a:solidFill>
            <a:ln w="0">
              <a:solidFill>
                <a:srgbClr val="4D371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28">
                <a:defRPr/>
              </a:pPr>
              <a:endParaRPr lang="en-US" kern="0">
                <a:solidFill>
                  <a:srgbClr val="EC5038"/>
                </a:solidFill>
                <a:latin typeface="Segoe UI Semilight"/>
              </a:endParaRPr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6143009" y="4218108"/>
              <a:ext cx="184019" cy="341748"/>
            </a:xfrm>
            <a:custGeom>
              <a:avLst/>
              <a:gdLst>
                <a:gd name="T0" fmla="*/ 85 w 154"/>
                <a:gd name="T1" fmla="*/ 0 h 285"/>
                <a:gd name="T2" fmla="*/ 104 w 154"/>
                <a:gd name="T3" fmla="*/ 0 h 285"/>
                <a:gd name="T4" fmla="*/ 123 w 154"/>
                <a:gd name="T5" fmla="*/ 7 h 285"/>
                <a:gd name="T6" fmla="*/ 138 w 154"/>
                <a:gd name="T7" fmla="*/ 20 h 285"/>
                <a:gd name="T8" fmla="*/ 148 w 154"/>
                <a:gd name="T9" fmla="*/ 35 h 285"/>
                <a:gd name="T10" fmla="*/ 154 w 154"/>
                <a:gd name="T11" fmla="*/ 54 h 285"/>
                <a:gd name="T12" fmla="*/ 153 w 154"/>
                <a:gd name="T13" fmla="*/ 73 h 285"/>
                <a:gd name="T14" fmla="*/ 122 w 154"/>
                <a:gd name="T15" fmla="*/ 237 h 285"/>
                <a:gd name="T16" fmla="*/ 116 w 154"/>
                <a:gd name="T17" fmla="*/ 256 h 285"/>
                <a:gd name="T18" fmla="*/ 103 w 154"/>
                <a:gd name="T19" fmla="*/ 270 h 285"/>
                <a:gd name="T20" fmla="*/ 88 w 154"/>
                <a:gd name="T21" fmla="*/ 281 h 285"/>
                <a:gd name="T22" fmla="*/ 69 w 154"/>
                <a:gd name="T23" fmla="*/ 285 h 285"/>
                <a:gd name="T24" fmla="*/ 48 w 154"/>
                <a:gd name="T25" fmla="*/ 285 h 285"/>
                <a:gd name="T26" fmla="*/ 39 w 154"/>
                <a:gd name="T27" fmla="*/ 282 h 285"/>
                <a:gd name="T28" fmla="*/ 20 w 154"/>
                <a:gd name="T29" fmla="*/ 270 h 285"/>
                <a:gd name="T30" fmla="*/ 7 w 154"/>
                <a:gd name="T31" fmla="*/ 254 h 285"/>
                <a:gd name="T32" fmla="*/ 0 w 154"/>
                <a:gd name="T33" fmla="*/ 234 h 285"/>
                <a:gd name="T34" fmla="*/ 1 w 154"/>
                <a:gd name="T35" fmla="*/ 211 h 285"/>
                <a:gd name="T36" fmla="*/ 30 w 154"/>
                <a:gd name="T37" fmla="*/ 48 h 285"/>
                <a:gd name="T38" fmla="*/ 38 w 154"/>
                <a:gd name="T39" fmla="*/ 30 h 285"/>
                <a:gd name="T40" fmla="*/ 50 w 154"/>
                <a:gd name="T41" fmla="*/ 14 h 285"/>
                <a:gd name="T42" fmla="*/ 66 w 154"/>
                <a:gd name="T43" fmla="*/ 4 h 285"/>
                <a:gd name="T44" fmla="*/ 85 w 154"/>
                <a:gd name="T45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285">
                  <a:moveTo>
                    <a:pt x="85" y="0"/>
                  </a:moveTo>
                  <a:lnTo>
                    <a:pt x="104" y="0"/>
                  </a:lnTo>
                  <a:lnTo>
                    <a:pt x="123" y="7"/>
                  </a:lnTo>
                  <a:lnTo>
                    <a:pt x="138" y="20"/>
                  </a:lnTo>
                  <a:lnTo>
                    <a:pt x="148" y="35"/>
                  </a:lnTo>
                  <a:lnTo>
                    <a:pt x="154" y="54"/>
                  </a:lnTo>
                  <a:lnTo>
                    <a:pt x="153" y="73"/>
                  </a:lnTo>
                  <a:lnTo>
                    <a:pt x="122" y="237"/>
                  </a:lnTo>
                  <a:lnTo>
                    <a:pt x="116" y="256"/>
                  </a:lnTo>
                  <a:lnTo>
                    <a:pt x="103" y="270"/>
                  </a:lnTo>
                  <a:lnTo>
                    <a:pt x="88" y="281"/>
                  </a:lnTo>
                  <a:lnTo>
                    <a:pt x="69" y="285"/>
                  </a:lnTo>
                  <a:lnTo>
                    <a:pt x="48" y="285"/>
                  </a:lnTo>
                  <a:lnTo>
                    <a:pt x="39" y="282"/>
                  </a:lnTo>
                  <a:lnTo>
                    <a:pt x="20" y="270"/>
                  </a:lnTo>
                  <a:lnTo>
                    <a:pt x="7" y="254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30" y="48"/>
                  </a:lnTo>
                  <a:lnTo>
                    <a:pt x="38" y="30"/>
                  </a:lnTo>
                  <a:lnTo>
                    <a:pt x="50" y="14"/>
                  </a:lnTo>
                  <a:lnTo>
                    <a:pt x="66" y="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4D3713"/>
            </a:solidFill>
            <a:ln w="0">
              <a:solidFill>
                <a:srgbClr val="4D371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28">
                <a:defRPr/>
              </a:pPr>
              <a:endParaRPr lang="en-US" kern="0">
                <a:solidFill>
                  <a:srgbClr val="EC5038"/>
                </a:solidFill>
                <a:latin typeface="Segoe UI Semilight"/>
              </a:endParaRPr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5717617" y="4012580"/>
              <a:ext cx="181628" cy="344137"/>
            </a:xfrm>
            <a:custGeom>
              <a:avLst/>
              <a:gdLst>
                <a:gd name="T0" fmla="*/ 84 w 153"/>
                <a:gd name="T1" fmla="*/ 0 h 287"/>
                <a:gd name="T2" fmla="*/ 105 w 153"/>
                <a:gd name="T3" fmla="*/ 2 h 287"/>
                <a:gd name="T4" fmla="*/ 122 w 153"/>
                <a:gd name="T5" fmla="*/ 8 h 287"/>
                <a:gd name="T6" fmla="*/ 139 w 153"/>
                <a:gd name="T7" fmla="*/ 21 h 287"/>
                <a:gd name="T8" fmla="*/ 149 w 153"/>
                <a:gd name="T9" fmla="*/ 37 h 287"/>
                <a:gd name="T10" fmla="*/ 153 w 153"/>
                <a:gd name="T11" fmla="*/ 55 h 287"/>
                <a:gd name="T12" fmla="*/ 153 w 153"/>
                <a:gd name="T13" fmla="*/ 75 h 287"/>
                <a:gd name="T14" fmla="*/ 122 w 153"/>
                <a:gd name="T15" fmla="*/ 237 h 287"/>
                <a:gd name="T16" fmla="*/ 115 w 153"/>
                <a:gd name="T17" fmla="*/ 256 h 287"/>
                <a:gd name="T18" fmla="*/ 103 w 153"/>
                <a:gd name="T19" fmla="*/ 271 h 287"/>
                <a:gd name="T20" fmla="*/ 87 w 153"/>
                <a:gd name="T21" fmla="*/ 281 h 287"/>
                <a:gd name="T22" fmla="*/ 68 w 153"/>
                <a:gd name="T23" fmla="*/ 287 h 287"/>
                <a:gd name="T24" fmla="*/ 49 w 153"/>
                <a:gd name="T25" fmla="*/ 286 h 287"/>
                <a:gd name="T26" fmla="*/ 38 w 153"/>
                <a:gd name="T27" fmla="*/ 283 h 287"/>
                <a:gd name="T28" fmla="*/ 19 w 153"/>
                <a:gd name="T29" fmla="*/ 271 h 287"/>
                <a:gd name="T30" fmla="*/ 6 w 153"/>
                <a:gd name="T31" fmla="*/ 255 h 287"/>
                <a:gd name="T32" fmla="*/ 0 w 153"/>
                <a:gd name="T33" fmla="*/ 234 h 287"/>
                <a:gd name="T34" fmla="*/ 0 w 153"/>
                <a:gd name="T35" fmla="*/ 212 h 287"/>
                <a:gd name="T36" fmla="*/ 31 w 153"/>
                <a:gd name="T37" fmla="*/ 49 h 287"/>
                <a:gd name="T38" fmla="*/ 38 w 153"/>
                <a:gd name="T39" fmla="*/ 31 h 287"/>
                <a:gd name="T40" fmla="*/ 50 w 153"/>
                <a:gd name="T41" fmla="*/ 17 h 287"/>
                <a:gd name="T42" fmla="*/ 66 w 153"/>
                <a:gd name="T43" fmla="*/ 5 h 287"/>
                <a:gd name="T44" fmla="*/ 84 w 153"/>
                <a:gd name="T4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287">
                  <a:moveTo>
                    <a:pt x="84" y="0"/>
                  </a:moveTo>
                  <a:lnTo>
                    <a:pt x="105" y="2"/>
                  </a:lnTo>
                  <a:lnTo>
                    <a:pt x="122" y="8"/>
                  </a:lnTo>
                  <a:lnTo>
                    <a:pt x="139" y="21"/>
                  </a:lnTo>
                  <a:lnTo>
                    <a:pt x="149" y="37"/>
                  </a:lnTo>
                  <a:lnTo>
                    <a:pt x="153" y="55"/>
                  </a:lnTo>
                  <a:lnTo>
                    <a:pt x="153" y="75"/>
                  </a:lnTo>
                  <a:lnTo>
                    <a:pt x="122" y="237"/>
                  </a:lnTo>
                  <a:lnTo>
                    <a:pt x="115" y="256"/>
                  </a:lnTo>
                  <a:lnTo>
                    <a:pt x="103" y="271"/>
                  </a:lnTo>
                  <a:lnTo>
                    <a:pt x="87" y="281"/>
                  </a:lnTo>
                  <a:lnTo>
                    <a:pt x="68" y="287"/>
                  </a:lnTo>
                  <a:lnTo>
                    <a:pt x="49" y="286"/>
                  </a:lnTo>
                  <a:lnTo>
                    <a:pt x="38" y="283"/>
                  </a:lnTo>
                  <a:lnTo>
                    <a:pt x="19" y="271"/>
                  </a:lnTo>
                  <a:lnTo>
                    <a:pt x="6" y="255"/>
                  </a:lnTo>
                  <a:lnTo>
                    <a:pt x="0" y="234"/>
                  </a:lnTo>
                  <a:lnTo>
                    <a:pt x="0" y="212"/>
                  </a:lnTo>
                  <a:lnTo>
                    <a:pt x="31" y="49"/>
                  </a:lnTo>
                  <a:lnTo>
                    <a:pt x="38" y="31"/>
                  </a:lnTo>
                  <a:lnTo>
                    <a:pt x="50" y="17"/>
                  </a:lnTo>
                  <a:lnTo>
                    <a:pt x="66" y="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4D3713"/>
            </a:solidFill>
            <a:ln w="0">
              <a:solidFill>
                <a:srgbClr val="4D371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28">
                <a:defRPr/>
              </a:pPr>
              <a:endParaRPr lang="en-US" kern="0">
                <a:solidFill>
                  <a:srgbClr val="EC5038"/>
                </a:solidFill>
                <a:latin typeface="Segoe UI Semilight"/>
              </a:endParaRPr>
            </a:p>
          </p:txBody>
        </p:sp>
        <p:sp>
          <p:nvSpPr>
            <p:cNvPr id="24" name="Freeform 87"/>
            <p:cNvSpPr>
              <a:spLocks noEditPoints="1"/>
            </p:cNvSpPr>
            <p:nvPr/>
          </p:nvSpPr>
          <p:spPr bwMode="auto">
            <a:xfrm>
              <a:off x="5459513" y="2798539"/>
              <a:ext cx="272442" cy="265273"/>
            </a:xfrm>
            <a:custGeom>
              <a:avLst/>
              <a:gdLst>
                <a:gd name="T0" fmla="*/ 208 w 228"/>
                <a:gd name="T1" fmla="*/ 179 h 223"/>
                <a:gd name="T2" fmla="*/ 228 w 228"/>
                <a:gd name="T3" fmla="*/ 204 h 223"/>
                <a:gd name="T4" fmla="*/ 203 w 228"/>
                <a:gd name="T5" fmla="*/ 223 h 223"/>
                <a:gd name="T6" fmla="*/ 183 w 228"/>
                <a:gd name="T7" fmla="*/ 198 h 223"/>
                <a:gd name="T8" fmla="*/ 208 w 228"/>
                <a:gd name="T9" fmla="*/ 179 h 223"/>
                <a:gd name="T10" fmla="*/ 165 w 228"/>
                <a:gd name="T11" fmla="*/ 129 h 223"/>
                <a:gd name="T12" fmla="*/ 181 w 228"/>
                <a:gd name="T13" fmla="*/ 146 h 223"/>
                <a:gd name="T14" fmla="*/ 187 w 228"/>
                <a:gd name="T15" fmla="*/ 154 h 223"/>
                <a:gd name="T16" fmla="*/ 162 w 228"/>
                <a:gd name="T17" fmla="*/ 173 h 223"/>
                <a:gd name="T18" fmla="*/ 159 w 228"/>
                <a:gd name="T19" fmla="*/ 168 h 223"/>
                <a:gd name="T20" fmla="*/ 142 w 228"/>
                <a:gd name="T21" fmla="*/ 151 h 223"/>
                <a:gd name="T22" fmla="*/ 165 w 228"/>
                <a:gd name="T23" fmla="*/ 129 h 223"/>
                <a:gd name="T24" fmla="*/ 118 w 228"/>
                <a:gd name="T25" fmla="*/ 83 h 223"/>
                <a:gd name="T26" fmla="*/ 133 w 228"/>
                <a:gd name="T27" fmla="*/ 95 h 223"/>
                <a:gd name="T28" fmla="*/ 143 w 228"/>
                <a:gd name="T29" fmla="*/ 105 h 223"/>
                <a:gd name="T30" fmla="*/ 119 w 228"/>
                <a:gd name="T31" fmla="*/ 127 h 223"/>
                <a:gd name="T32" fmla="*/ 111 w 228"/>
                <a:gd name="T33" fmla="*/ 117 h 223"/>
                <a:gd name="T34" fmla="*/ 97 w 228"/>
                <a:gd name="T35" fmla="*/ 106 h 223"/>
                <a:gd name="T36" fmla="*/ 118 w 228"/>
                <a:gd name="T37" fmla="*/ 83 h 223"/>
                <a:gd name="T38" fmla="*/ 69 w 228"/>
                <a:gd name="T39" fmla="*/ 39 h 223"/>
                <a:gd name="T40" fmla="*/ 78 w 228"/>
                <a:gd name="T41" fmla="*/ 46 h 223"/>
                <a:gd name="T42" fmla="*/ 94 w 228"/>
                <a:gd name="T43" fmla="*/ 61 h 223"/>
                <a:gd name="T44" fmla="*/ 74 w 228"/>
                <a:gd name="T45" fmla="*/ 84 h 223"/>
                <a:gd name="T46" fmla="*/ 56 w 228"/>
                <a:gd name="T47" fmla="*/ 68 h 223"/>
                <a:gd name="T48" fmla="*/ 52 w 228"/>
                <a:gd name="T49" fmla="*/ 65 h 223"/>
                <a:gd name="T50" fmla="*/ 69 w 228"/>
                <a:gd name="T51" fmla="*/ 39 h 223"/>
                <a:gd name="T52" fmla="*/ 18 w 228"/>
                <a:gd name="T53" fmla="*/ 0 h 223"/>
                <a:gd name="T54" fmla="*/ 43 w 228"/>
                <a:gd name="T55" fmla="*/ 20 h 223"/>
                <a:gd name="T56" fmla="*/ 25 w 228"/>
                <a:gd name="T57" fmla="*/ 46 h 223"/>
                <a:gd name="T58" fmla="*/ 0 w 228"/>
                <a:gd name="T59" fmla="*/ 27 h 223"/>
                <a:gd name="T60" fmla="*/ 18 w 228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8" h="223">
                  <a:moveTo>
                    <a:pt x="208" y="179"/>
                  </a:moveTo>
                  <a:lnTo>
                    <a:pt x="228" y="204"/>
                  </a:lnTo>
                  <a:lnTo>
                    <a:pt x="203" y="223"/>
                  </a:lnTo>
                  <a:lnTo>
                    <a:pt x="183" y="198"/>
                  </a:lnTo>
                  <a:lnTo>
                    <a:pt x="208" y="179"/>
                  </a:lnTo>
                  <a:close/>
                  <a:moveTo>
                    <a:pt x="165" y="129"/>
                  </a:moveTo>
                  <a:lnTo>
                    <a:pt x="181" y="146"/>
                  </a:lnTo>
                  <a:lnTo>
                    <a:pt x="187" y="154"/>
                  </a:lnTo>
                  <a:lnTo>
                    <a:pt x="162" y="173"/>
                  </a:lnTo>
                  <a:lnTo>
                    <a:pt x="159" y="168"/>
                  </a:lnTo>
                  <a:lnTo>
                    <a:pt x="142" y="151"/>
                  </a:lnTo>
                  <a:lnTo>
                    <a:pt x="165" y="129"/>
                  </a:lnTo>
                  <a:close/>
                  <a:moveTo>
                    <a:pt x="118" y="83"/>
                  </a:moveTo>
                  <a:lnTo>
                    <a:pt x="133" y="95"/>
                  </a:lnTo>
                  <a:lnTo>
                    <a:pt x="143" y="105"/>
                  </a:lnTo>
                  <a:lnTo>
                    <a:pt x="119" y="127"/>
                  </a:lnTo>
                  <a:lnTo>
                    <a:pt x="111" y="117"/>
                  </a:lnTo>
                  <a:lnTo>
                    <a:pt x="97" y="106"/>
                  </a:lnTo>
                  <a:lnTo>
                    <a:pt x="118" y="83"/>
                  </a:lnTo>
                  <a:close/>
                  <a:moveTo>
                    <a:pt x="69" y="39"/>
                  </a:moveTo>
                  <a:lnTo>
                    <a:pt x="78" y="46"/>
                  </a:lnTo>
                  <a:lnTo>
                    <a:pt x="94" y="61"/>
                  </a:lnTo>
                  <a:lnTo>
                    <a:pt x="74" y="84"/>
                  </a:lnTo>
                  <a:lnTo>
                    <a:pt x="56" y="68"/>
                  </a:lnTo>
                  <a:lnTo>
                    <a:pt x="52" y="65"/>
                  </a:lnTo>
                  <a:lnTo>
                    <a:pt x="69" y="39"/>
                  </a:lnTo>
                  <a:close/>
                  <a:moveTo>
                    <a:pt x="18" y="0"/>
                  </a:moveTo>
                  <a:lnTo>
                    <a:pt x="43" y="20"/>
                  </a:lnTo>
                  <a:lnTo>
                    <a:pt x="25" y="46"/>
                  </a:lnTo>
                  <a:lnTo>
                    <a:pt x="0" y="2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28">
                <a:defRPr/>
              </a:pPr>
              <a:endParaRPr lang="en-US" kern="0">
                <a:solidFill>
                  <a:srgbClr val="EC5038"/>
                </a:solidFill>
                <a:latin typeface="Segoe UI Semilight"/>
              </a:endParaRPr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3898946" y="2583451"/>
              <a:ext cx="1582077" cy="470800"/>
            </a:xfrm>
            <a:custGeom>
              <a:avLst/>
              <a:gdLst>
                <a:gd name="T0" fmla="*/ 801 w 1324"/>
                <a:gd name="T1" fmla="*/ 0 h 394"/>
                <a:gd name="T2" fmla="*/ 935 w 1324"/>
                <a:gd name="T3" fmla="*/ 15 h 394"/>
                <a:gd name="T4" fmla="*/ 987 w 1324"/>
                <a:gd name="T5" fmla="*/ 26 h 394"/>
                <a:gd name="T6" fmla="*/ 1073 w 1324"/>
                <a:gd name="T7" fmla="*/ 51 h 394"/>
                <a:gd name="T8" fmla="*/ 1159 w 1324"/>
                <a:gd name="T9" fmla="*/ 84 h 394"/>
                <a:gd name="T10" fmla="*/ 1241 w 1324"/>
                <a:gd name="T11" fmla="*/ 127 h 394"/>
                <a:gd name="T12" fmla="*/ 1287 w 1324"/>
                <a:gd name="T13" fmla="*/ 154 h 394"/>
                <a:gd name="T14" fmla="*/ 1306 w 1324"/>
                <a:gd name="T15" fmla="*/ 206 h 394"/>
                <a:gd name="T16" fmla="*/ 1263 w 1324"/>
                <a:gd name="T17" fmla="*/ 178 h 394"/>
                <a:gd name="T18" fmla="*/ 1187 w 1324"/>
                <a:gd name="T19" fmla="*/ 134 h 394"/>
                <a:gd name="T20" fmla="*/ 1103 w 1324"/>
                <a:gd name="T21" fmla="*/ 96 h 394"/>
                <a:gd name="T22" fmla="*/ 1016 w 1324"/>
                <a:gd name="T23" fmla="*/ 66 h 394"/>
                <a:gd name="T24" fmla="*/ 935 w 1324"/>
                <a:gd name="T25" fmla="*/ 47 h 394"/>
                <a:gd name="T26" fmla="*/ 847 w 1324"/>
                <a:gd name="T27" fmla="*/ 35 h 394"/>
                <a:gd name="T28" fmla="*/ 757 w 1324"/>
                <a:gd name="T29" fmla="*/ 32 h 394"/>
                <a:gd name="T30" fmla="*/ 668 w 1324"/>
                <a:gd name="T31" fmla="*/ 37 h 394"/>
                <a:gd name="T32" fmla="*/ 580 w 1324"/>
                <a:gd name="T33" fmla="*/ 50 h 394"/>
                <a:gd name="T34" fmla="*/ 543 w 1324"/>
                <a:gd name="T35" fmla="*/ 59 h 394"/>
                <a:gd name="T36" fmla="*/ 458 w 1324"/>
                <a:gd name="T37" fmla="*/ 84 h 394"/>
                <a:gd name="T38" fmla="*/ 374 w 1324"/>
                <a:gd name="T39" fmla="*/ 116 h 394"/>
                <a:gd name="T40" fmla="*/ 256 w 1324"/>
                <a:gd name="T41" fmla="*/ 181 h 394"/>
                <a:gd name="T42" fmla="*/ 224 w 1324"/>
                <a:gd name="T43" fmla="*/ 203 h 394"/>
                <a:gd name="T44" fmla="*/ 152 w 1324"/>
                <a:gd name="T45" fmla="*/ 260 h 394"/>
                <a:gd name="T46" fmla="*/ 85 w 1324"/>
                <a:gd name="T47" fmla="*/ 324 h 394"/>
                <a:gd name="T48" fmla="*/ 25 w 1324"/>
                <a:gd name="T49" fmla="*/ 394 h 394"/>
                <a:gd name="T50" fmla="*/ 29 w 1324"/>
                <a:gd name="T51" fmla="*/ 335 h 394"/>
                <a:gd name="T52" fmla="*/ 94 w 1324"/>
                <a:gd name="T53" fmla="*/ 268 h 394"/>
                <a:gd name="T54" fmla="*/ 163 w 1324"/>
                <a:gd name="T55" fmla="*/ 207 h 394"/>
                <a:gd name="T56" fmla="*/ 205 w 1324"/>
                <a:gd name="T57" fmla="*/ 177 h 394"/>
                <a:gd name="T58" fmla="*/ 281 w 1324"/>
                <a:gd name="T59" fmla="*/ 128 h 394"/>
                <a:gd name="T60" fmla="*/ 402 w 1324"/>
                <a:gd name="T61" fmla="*/ 69 h 394"/>
                <a:gd name="T62" fmla="*/ 486 w 1324"/>
                <a:gd name="T63" fmla="*/ 40 h 394"/>
                <a:gd name="T64" fmla="*/ 573 w 1324"/>
                <a:gd name="T65" fmla="*/ 19 h 394"/>
                <a:gd name="T66" fmla="*/ 624 w 1324"/>
                <a:gd name="T67" fmla="*/ 10 h 394"/>
                <a:gd name="T68" fmla="*/ 713 w 1324"/>
                <a:gd name="T69" fmla="*/ 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24" h="394">
                  <a:moveTo>
                    <a:pt x="757" y="0"/>
                  </a:moveTo>
                  <a:lnTo>
                    <a:pt x="801" y="0"/>
                  </a:lnTo>
                  <a:lnTo>
                    <a:pt x="847" y="3"/>
                  </a:lnTo>
                  <a:lnTo>
                    <a:pt x="935" y="15"/>
                  </a:lnTo>
                  <a:lnTo>
                    <a:pt x="942" y="16"/>
                  </a:lnTo>
                  <a:lnTo>
                    <a:pt x="987" y="26"/>
                  </a:lnTo>
                  <a:lnTo>
                    <a:pt x="1029" y="37"/>
                  </a:lnTo>
                  <a:lnTo>
                    <a:pt x="1073" y="51"/>
                  </a:lnTo>
                  <a:lnTo>
                    <a:pt x="1116" y="66"/>
                  </a:lnTo>
                  <a:lnTo>
                    <a:pt x="1159" y="84"/>
                  </a:lnTo>
                  <a:lnTo>
                    <a:pt x="1200" y="104"/>
                  </a:lnTo>
                  <a:lnTo>
                    <a:pt x="1241" y="127"/>
                  </a:lnTo>
                  <a:lnTo>
                    <a:pt x="1283" y="152"/>
                  </a:lnTo>
                  <a:lnTo>
                    <a:pt x="1287" y="154"/>
                  </a:lnTo>
                  <a:lnTo>
                    <a:pt x="1324" y="179"/>
                  </a:lnTo>
                  <a:lnTo>
                    <a:pt x="1306" y="206"/>
                  </a:lnTo>
                  <a:lnTo>
                    <a:pt x="1263" y="178"/>
                  </a:lnTo>
                  <a:lnTo>
                    <a:pt x="1263" y="178"/>
                  </a:lnTo>
                  <a:lnTo>
                    <a:pt x="1228" y="156"/>
                  </a:lnTo>
                  <a:lnTo>
                    <a:pt x="1187" y="134"/>
                  </a:lnTo>
                  <a:lnTo>
                    <a:pt x="1146" y="113"/>
                  </a:lnTo>
                  <a:lnTo>
                    <a:pt x="1103" y="96"/>
                  </a:lnTo>
                  <a:lnTo>
                    <a:pt x="1060" y="81"/>
                  </a:lnTo>
                  <a:lnTo>
                    <a:pt x="1016" y="66"/>
                  </a:lnTo>
                  <a:lnTo>
                    <a:pt x="973" y="56"/>
                  </a:lnTo>
                  <a:lnTo>
                    <a:pt x="935" y="47"/>
                  </a:lnTo>
                  <a:lnTo>
                    <a:pt x="935" y="47"/>
                  </a:lnTo>
                  <a:lnTo>
                    <a:pt x="847" y="35"/>
                  </a:lnTo>
                  <a:lnTo>
                    <a:pt x="801" y="32"/>
                  </a:lnTo>
                  <a:lnTo>
                    <a:pt x="757" y="32"/>
                  </a:lnTo>
                  <a:lnTo>
                    <a:pt x="713" y="34"/>
                  </a:lnTo>
                  <a:lnTo>
                    <a:pt x="668" y="37"/>
                  </a:lnTo>
                  <a:lnTo>
                    <a:pt x="624" y="43"/>
                  </a:lnTo>
                  <a:lnTo>
                    <a:pt x="580" y="50"/>
                  </a:lnTo>
                  <a:lnTo>
                    <a:pt x="580" y="50"/>
                  </a:lnTo>
                  <a:lnTo>
                    <a:pt x="543" y="59"/>
                  </a:lnTo>
                  <a:lnTo>
                    <a:pt x="499" y="69"/>
                  </a:lnTo>
                  <a:lnTo>
                    <a:pt x="458" y="84"/>
                  </a:lnTo>
                  <a:lnTo>
                    <a:pt x="415" y="99"/>
                  </a:lnTo>
                  <a:lnTo>
                    <a:pt x="374" y="116"/>
                  </a:lnTo>
                  <a:lnTo>
                    <a:pt x="294" y="157"/>
                  </a:lnTo>
                  <a:lnTo>
                    <a:pt x="256" y="181"/>
                  </a:lnTo>
                  <a:lnTo>
                    <a:pt x="224" y="203"/>
                  </a:lnTo>
                  <a:lnTo>
                    <a:pt x="224" y="203"/>
                  </a:lnTo>
                  <a:lnTo>
                    <a:pt x="187" y="231"/>
                  </a:lnTo>
                  <a:lnTo>
                    <a:pt x="152" y="260"/>
                  </a:lnTo>
                  <a:lnTo>
                    <a:pt x="118" y="291"/>
                  </a:lnTo>
                  <a:lnTo>
                    <a:pt x="85" y="324"/>
                  </a:lnTo>
                  <a:lnTo>
                    <a:pt x="53" y="359"/>
                  </a:lnTo>
                  <a:lnTo>
                    <a:pt x="25" y="394"/>
                  </a:lnTo>
                  <a:lnTo>
                    <a:pt x="0" y="375"/>
                  </a:lnTo>
                  <a:lnTo>
                    <a:pt x="29" y="335"/>
                  </a:lnTo>
                  <a:lnTo>
                    <a:pt x="62" y="300"/>
                  </a:lnTo>
                  <a:lnTo>
                    <a:pt x="94" y="268"/>
                  </a:lnTo>
                  <a:lnTo>
                    <a:pt x="128" y="237"/>
                  </a:lnTo>
                  <a:lnTo>
                    <a:pt x="163" y="207"/>
                  </a:lnTo>
                  <a:lnTo>
                    <a:pt x="200" y="179"/>
                  </a:lnTo>
                  <a:lnTo>
                    <a:pt x="205" y="177"/>
                  </a:lnTo>
                  <a:lnTo>
                    <a:pt x="243" y="152"/>
                  </a:lnTo>
                  <a:lnTo>
                    <a:pt x="281" y="128"/>
                  </a:lnTo>
                  <a:lnTo>
                    <a:pt x="361" y="87"/>
                  </a:lnTo>
                  <a:lnTo>
                    <a:pt x="402" y="69"/>
                  </a:lnTo>
                  <a:lnTo>
                    <a:pt x="445" y="54"/>
                  </a:lnTo>
                  <a:lnTo>
                    <a:pt x="486" y="40"/>
                  </a:lnTo>
                  <a:lnTo>
                    <a:pt x="530" y="29"/>
                  </a:lnTo>
                  <a:lnTo>
                    <a:pt x="573" y="19"/>
                  </a:lnTo>
                  <a:lnTo>
                    <a:pt x="580" y="18"/>
                  </a:lnTo>
                  <a:lnTo>
                    <a:pt x="624" y="10"/>
                  </a:lnTo>
                  <a:lnTo>
                    <a:pt x="668" y="4"/>
                  </a:lnTo>
                  <a:lnTo>
                    <a:pt x="713" y="1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28">
                <a:defRPr/>
              </a:pPr>
              <a:endParaRPr lang="en-US" kern="0">
                <a:solidFill>
                  <a:srgbClr val="EC5038"/>
                </a:solidFill>
                <a:latin typeface="Segoe UI Semilight"/>
              </a:endParaRPr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3875047" y="2944318"/>
              <a:ext cx="136222" cy="133831"/>
            </a:xfrm>
            <a:custGeom>
              <a:avLst/>
              <a:gdLst>
                <a:gd name="T0" fmla="*/ 28 w 115"/>
                <a:gd name="T1" fmla="*/ 0 h 111"/>
                <a:gd name="T2" fmla="*/ 38 w 115"/>
                <a:gd name="T3" fmla="*/ 75 h 111"/>
                <a:gd name="T4" fmla="*/ 115 w 115"/>
                <a:gd name="T5" fmla="*/ 64 h 111"/>
                <a:gd name="T6" fmla="*/ 87 w 115"/>
                <a:gd name="T7" fmla="*/ 101 h 111"/>
                <a:gd name="T8" fmla="*/ 11 w 115"/>
                <a:gd name="T9" fmla="*/ 111 h 111"/>
                <a:gd name="T10" fmla="*/ 0 w 115"/>
                <a:gd name="T11" fmla="*/ 36 h 111"/>
                <a:gd name="T12" fmla="*/ 28 w 115"/>
                <a:gd name="T1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28" y="0"/>
                  </a:moveTo>
                  <a:lnTo>
                    <a:pt x="38" y="75"/>
                  </a:lnTo>
                  <a:lnTo>
                    <a:pt x="115" y="64"/>
                  </a:lnTo>
                  <a:lnTo>
                    <a:pt x="87" y="101"/>
                  </a:lnTo>
                  <a:lnTo>
                    <a:pt x="11" y="111"/>
                  </a:lnTo>
                  <a:lnTo>
                    <a:pt x="0" y="3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28">
                <a:defRPr/>
              </a:pPr>
              <a:endParaRPr lang="en-US" kern="0">
                <a:solidFill>
                  <a:srgbClr val="EC5038"/>
                </a:solidFill>
                <a:latin typeface="Segoe UI Semilight"/>
              </a:endParaRPr>
            </a:p>
          </p:txBody>
        </p:sp>
        <p:sp>
          <p:nvSpPr>
            <p:cNvPr id="27" name="Freeform 90"/>
            <p:cNvSpPr>
              <a:spLocks noEditPoints="1"/>
            </p:cNvSpPr>
            <p:nvPr/>
          </p:nvSpPr>
          <p:spPr bwMode="auto">
            <a:xfrm>
              <a:off x="3901335" y="4550296"/>
              <a:ext cx="272442" cy="262883"/>
            </a:xfrm>
            <a:custGeom>
              <a:avLst/>
              <a:gdLst>
                <a:gd name="T0" fmla="*/ 202 w 227"/>
                <a:gd name="T1" fmla="*/ 175 h 221"/>
                <a:gd name="T2" fmla="*/ 227 w 227"/>
                <a:gd name="T3" fmla="*/ 196 h 221"/>
                <a:gd name="T4" fmla="*/ 209 w 227"/>
                <a:gd name="T5" fmla="*/ 221 h 221"/>
                <a:gd name="T6" fmla="*/ 184 w 227"/>
                <a:gd name="T7" fmla="*/ 200 h 221"/>
                <a:gd name="T8" fmla="*/ 202 w 227"/>
                <a:gd name="T9" fmla="*/ 175 h 221"/>
                <a:gd name="T10" fmla="*/ 153 w 227"/>
                <a:gd name="T11" fmla="*/ 136 h 221"/>
                <a:gd name="T12" fmla="*/ 171 w 227"/>
                <a:gd name="T13" fmla="*/ 152 h 221"/>
                <a:gd name="T14" fmla="*/ 176 w 227"/>
                <a:gd name="T15" fmla="*/ 156 h 221"/>
                <a:gd name="T16" fmla="*/ 159 w 227"/>
                <a:gd name="T17" fmla="*/ 181 h 221"/>
                <a:gd name="T18" fmla="*/ 149 w 227"/>
                <a:gd name="T19" fmla="*/ 174 h 221"/>
                <a:gd name="T20" fmla="*/ 132 w 227"/>
                <a:gd name="T21" fmla="*/ 159 h 221"/>
                <a:gd name="T22" fmla="*/ 153 w 227"/>
                <a:gd name="T23" fmla="*/ 136 h 221"/>
                <a:gd name="T24" fmla="*/ 107 w 227"/>
                <a:gd name="T25" fmla="*/ 93 h 221"/>
                <a:gd name="T26" fmla="*/ 118 w 227"/>
                <a:gd name="T27" fmla="*/ 105 h 221"/>
                <a:gd name="T28" fmla="*/ 129 w 227"/>
                <a:gd name="T29" fmla="*/ 115 h 221"/>
                <a:gd name="T30" fmla="*/ 109 w 227"/>
                <a:gd name="T31" fmla="*/ 139 h 221"/>
                <a:gd name="T32" fmla="*/ 95 w 227"/>
                <a:gd name="T33" fmla="*/ 127 h 221"/>
                <a:gd name="T34" fmla="*/ 84 w 227"/>
                <a:gd name="T35" fmla="*/ 115 h 221"/>
                <a:gd name="T36" fmla="*/ 107 w 227"/>
                <a:gd name="T37" fmla="*/ 93 h 221"/>
                <a:gd name="T38" fmla="*/ 65 w 227"/>
                <a:gd name="T39" fmla="*/ 49 h 221"/>
                <a:gd name="T40" fmla="*/ 68 w 227"/>
                <a:gd name="T41" fmla="*/ 53 h 221"/>
                <a:gd name="T42" fmla="*/ 85 w 227"/>
                <a:gd name="T43" fmla="*/ 71 h 221"/>
                <a:gd name="T44" fmla="*/ 62 w 227"/>
                <a:gd name="T45" fmla="*/ 93 h 221"/>
                <a:gd name="T46" fmla="*/ 45 w 227"/>
                <a:gd name="T47" fmla="*/ 75 h 221"/>
                <a:gd name="T48" fmla="*/ 40 w 227"/>
                <a:gd name="T49" fmla="*/ 68 h 221"/>
                <a:gd name="T50" fmla="*/ 65 w 227"/>
                <a:gd name="T51" fmla="*/ 49 h 221"/>
                <a:gd name="T52" fmla="*/ 25 w 227"/>
                <a:gd name="T53" fmla="*/ 0 h 221"/>
                <a:gd name="T54" fmla="*/ 44 w 227"/>
                <a:gd name="T55" fmla="*/ 24 h 221"/>
                <a:gd name="T56" fmla="*/ 19 w 227"/>
                <a:gd name="T57" fmla="*/ 43 h 221"/>
                <a:gd name="T58" fmla="*/ 0 w 227"/>
                <a:gd name="T59" fmla="*/ 19 h 221"/>
                <a:gd name="T60" fmla="*/ 25 w 227"/>
                <a:gd name="T61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" h="221">
                  <a:moveTo>
                    <a:pt x="202" y="175"/>
                  </a:moveTo>
                  <a:lnTo>
                    <a:pt x="227" y="196"/>
                  </a:lnTo>
                  <a:lnTo>
                    <a:pt x="209" y="221"/>
                  </a:lnTo>
                  <a:lnTo>
                    <a:pt x="184" y="200"/>
                  </a:lnTo>
                  <a:lnTo>
                    <a:pt x="202" y="175"/>
                  </a:lnTo>
                  <a:close/>
                  <a:moveTo>
                    <a:pt x="153" y="136"/>
                  </a:moveTo>
                  <a:lnTo>
                    <a:pt x="171" y="152"/>
                  </a:lnTo>
                  <a:lnTo>
                    <a:pt x="176" y="156"/>
                  </a:lnTo>
                  <a:lnTo>
                    <a:pt x="159" y="181"/>
                  </a:lnTo>
                  <a:lnTo>
                    <a:pt x="149" y="174"/>
                  </a:lnTo>
                  <a:lnTo>
                    <a:pt x="132" y="159"/>
                  </a:lnTo>
                  <a:lnTo>
                    <a:pt x="153" y="136"/>
                  </a:lnTo>
                  <a:close/>
                  <a:moveTo>
                    <a:pt x="107" y="93"/>
                  </a:moveTo>
                  <a:lnTo>
                    <a:pt x="118" y="105"/>
                  </a:lnTo>
                  <a:lnTo>
                    <a:pt x="129" y="115"/>
                  </a:lnTo>
                  <a:lnTo>
                    <a:pt x="109" y="139"/>
                  </a:lnTo>
                  <a:lnTo>
                    <a:pt x="95" y="127"/>
                  </a:lnTo>
                  <a:lnTo>
                    <a:pt x="84" y="115"/>
                  </a:lnTo>
                  <a:lnTo>
                    <a:pt x="107" y="93"/>
                  </a:lnTo>
                  <a:close/>
                  <a:moveTo>
                    <a:pt x="65" y="49"/>
                  </a:moveTo>
                  <a:lnTo>
                    <a:pt x="68" y="53"/>
                  </a:lnTo>
                  <a:lnTo>
                    <a:pt x="85" y="71"/>
                  </a:lnTo>
                  <a:lnTo>
                    <a:pt x="62" y="93"/>
                  </a:lnTo>
                  <a:lnTo>
                    <a:pt x="45" y="75"/>
                  </a:lnTo>
                  <a:lnTo>
                    <a:pt x="40" y="68"/>
                  </a:lnTo>
                  <a:lnTo>
                    <a:pt x="65" y="49"/>
                  </a:lnTo>
                  <a:close/>
                  <a:moveTo>
                    <a:pt x="25" y="0"/>
                  </a:moveTo>
                  <a:lnTo>
                    <a:pt x="44" y="24"/>
                  </a:lnTo>
                  <a:lnTo>
                    <a:pt x="19" y="43"/>
                  </a:lnTo>
                  <a:lnTo>
                    <a:pt x="0" y="1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28">
                <a:defRPr/>
              </a:pPr>
              <a:endParaRPr lang="en-US" kern="0">
                <a:solidFill>
                  <a:srgbClr val="EC5038"/>
                </a:solidFill>
                <a:latin typeface="Segoe UI Semilight"/>
              </a:endParaRPr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4152269" y="4557465"/>
              <a:ext cx="1584467" cy="470800"/>
            </a:xfrm>
            <a:custGeom>
              <a:avLst/>
              <a:gdLst>
                <a:gd name="T0" fmla="*/ 1325 w 1325"/>
                <a:gd name="T1" fmla="*/ 19 h 395"/>
                <a:gd name="T2" fmla="*/ 1262 w 1325"/>
                <a:gd name="T3" fmla="*/ 93 h 395"/>
                <a:gd name="T4" fmla="*/ 1196 w 1325"/>
                <a:gd name="T5" fmla="*/ 158 h 395"/>
                <a:gd name="T6" fmla="*/ 1124 w 1325"/>
                <a:gd name="T7" fmla="*/ 214 h 395"/>
                <a:gd name="T8" fmla="*/ 1043 w 1325"/>
                <a:gd name="T9" fmla="*/ 266 h 395"/>
                <a:gd name="T10" fmla="*/ 922 w 1325"/>
                <a:gd name="T11" fmla="*/ 325 h 395"/>
                <a:gd name="T12" fmla="*/ 838 w 1325"/>
                <a:gd name="T13" fmla="*/ 353 h 395"/>
                <a:gd name="T14" fmla="*/ 751 w 1325"/>
                <a:gd name="T15" fmla="*/ 375 h 395"/>
                <a:gd name="T16" fmla="*/ 701 w 1325"/>
                <a:gd name="T17" fmla="*/ 384 h 395"/>
                <a:gd name="T18" fmla="*/ 611 w 1325"/>
                <a:gd name="T19" fmla="*/ 393 h 395"/>
                <a:gd name="T20" fmla="*/ 523 w 1325"/>
                <a:gd name="T21" fmla="*/ 395 h 395"/>
                <a:gd name="T22" fmla="*/ 389 w 1325"/>
                <a:gd name="T23" fmla="*/ 380 h 395"/>
                <a:gd name="T24" fmla="*/ 294 w 1325"/>
                <a:gd name="T25" fmla="*/ 358 h 395"/>
                <a:gd name="T26" fmla="*/ 208 w 1325"/>
                <a:gd name="T27" fmla="*/ 328 h 395"/>
                <a:gd name="T28" fmla="*/ 124 w 1325"/>
                <a:gd name="T29" fmla="*/ 290 h 395"/>
                <a:gd name="T30" fmla="*/ 41 w 1325"/>
                <a:gd name="T31" fmla="*/ 243 h 395"/>
                <a:gd name="T32" fmla="*/ 0 w 1325"/>
                <a:gd name="T33" fmla="*/ 215 h 395"/>
                <a:gd name="T34" fmla="*/ 60 w 1325"/>
                <a:gd name="T35" fmla="*/ 216 h 395"/>
                <a:gd name="T36" fmla="*/ 96 w 1325"/>
                <a:gd name="T37" fmla="*/ 239 h 395"/>
                <a:gd name="T38" fmla="*/ 178 w 1325"/>
                <a:gd name="T39" fmla="*/ 281 h 395"/>
                <a:gd name="T40" fmla="*/ 264 w 1325"/>
                <a:gd name="T41" fmla="*/ 314 h 395"/>
                <a:gd name="T42" fmla="*/ 392 w 1325"/>
                <a:gd name="T43" fmla="*/ 347 h 395"/>
                <a:gd name="T44" fmla="*/ 523 w 1325"/>
                <a:gd name="T45" fmla="*/ 362 h 395"/>
                <a:gd name="T46" fmla="*/ 611 w 1325"/>
                <a:gd name="T47" fmla="*/ 361 h 395"/>
                <a:gd name="T48" fmla="*/ 701 w 1325"/>
                <a:gd name="T49" fmla="*/ 352 h 395"/>
                <a:gd name="T50" fmla="*/ 744 w 1325"/>
                <a:gd name="T51" fmla="*/ 344 h 395"/>
                <a:gd name="T52" fmla="*/ 825 w 1325"/>
                <a:gd name="T53" fmla="*/ 324 h 395"/>
                <a:gd name="T54" fmla="*/ 909 w 1325"/>
                <a:gd name="T55" fmla="*/ 296 h 395"/>
                <a:gd name="T56" fmla="*/ 1029 w 1325"/>
                <a:gd name="T57" fmla="*/ 237 h 395"/>
                <a:gd name="T58" fmla="*/ 1100 w 1325"/>
                <a:gd name="T59" fmla="*/ 190 h 395"/>
                <a:gd name="T60" fmla="*/ 1172 w 1325"/>
                <a:gd name="T61" fmla="*/ 134 h 395"/>
                <a:gd name="T62" fmla="*/ 1238 w 1325"/>
                <a:gd name="T63" fmla="*/ 69 h 395"/>
                <a:gd name="T64" fmla="*/ 1300 w 1325"/>
                <a:gd name="T65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25" h="395">
                  <a:moveTo>
                    <a:pt x="1300" y="0"/>
                  </a:moveTo>
                  <a:lnTo>
                    <a:pt x="1325" y="19"/>
                  </a:lnTo>
                  <a:lnTo>
                    <a:pt x="1294" y="58"/>
                  </a:lnTo>
                  <a:lnTo>
                    <a:pt x="1262" y="93"/>
                  </a:lnTo>
                  <a:lnTo>
                    <a:pt x="1230" y="125"/>
                  </a:lnTo>
                  <a:lnTo>
                    <a:pt x="1196" y="158"/>
                  </a:lnTo>
                  <a:lnTo>
                    <a:pt x="1160" y="187"/>
                  </a:lnTo>
                  <a:lnTo>
                    <a:pt x="1124" y="214"/>
                  </a:lnTo>
                  <a:lnTo>
                    <a:pt x="1119" y="216"/>
                  </a:lnTo>
                  <a:lnTo>
                    <a:pt x="1043" y="266"/>
                  </a:lnTo>
                  <a:lnTo>
                    <a:pt x="963" y="308"/>
                  </a:lnTo>
                  <a:lnTo>
                    <a:pt x="922" y="325"/>
                  </a:lnTo>
                  <a:lnTo>
                    <a:pt x="879" y="340"/>
                  </a:lnTo>
                  <a:lnTo>
                    <a:pt x="838" y="353"/>
                  </a:lnTo>
                  <a:lnTo>
                    <a:pt x="794" y="365"/>
                  </a:lnTo>
                  <a:lnTo>
                    <a:pt x="751" y="375"/>
                  </a:lnTo>
                  <a:lnTo>
                    <a:pt x="744" y="377"/>
                  </a:lnTo>
                  <a:lnTo>
                    <a:pt x="701" y="384"/>
                  </a:lnTo>
                  <a:lnTo>
                    <a:pt x="657" y="390"/>
                  </a:lnTo>
                  <a:lnTo>
                    <a:pt x="611" y="393"/>
                  </a:lnTo>
                  <a:lnTo>
                    <a:pt x="567" y="395"/>
                  </a:lnTo>
                  <a:lnTo>
                    <a:pt x="523" y="395"/>
                  </a:lnTo>
                  <a:lnTo>
                    <a:pt x="477" y="392"/>
                  </a:lnTo>
                  <a:lnTo>
                    <a:pt x="389" y="380"/>
                  </a:lnTo>
                  <a:lnTo>
                    <a:pt x="383" y="378"/>
                  </a:lnTo>
                  <a:lnTo>
                    <a:pt x="294" y="358"/>
                  </a:lnTo>
                  <a:lnTo>
                    <a:pt x="250" y="343"/>
                  </a:lnTo>
                  <a:lnTo>
                    <a:pt x="208" y="328"/>
                  </a:lnTo>
                  <a:lnTo>
                    <a:pt x="165" y="311"/>
                  </a:lnTo>
                  <a:lnTo>
                    <a:pt x="124" y="290"/>
                  </a:lnTo>
                  <a:lnTo>
                    <a:pt x="82" y="268"/>
                  </a:lnTo>
                  <a:lnTo>
                    <a:pt x="41" y="243"/>
                  </a:lnTo>
                  <a:lnTo>
                    <a:pt x="37" y="240"/>
                  </a:lnTo>
                  <a:lnTo>
                    <a:pt x="0" y="215"/>
                  </a:lnTo>
                  <a:lnTo>
                    <a:pt x="18" y="188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96" y="239"/>
                  </a:lnTo>
                  <a:lnTo>
                    <a:pt x="137" y="261"/>
                  </a:lnTo>
                  <a:lnTo>
                    <a:pt x="178" y="281"/>
                  </a:lnTo>
                  <a:lnTo>
                    <a:pt x="221" y="299"/>
                  </a:lnTo>
                  <a:lnTo>
                    <a:pt x="264" y="314"/>
                  </a:lnTo>
                  <a:lnTo>
                    <a:pt x="308" y="328"/>
                  </a:lnTo>
                  <a:lnTo>
                    <a:pt x="392" y="347"/>
                  </a:lnTo>
                  <a:lnTo>
                    <a:pt x="477" y="359"/>
                  </a:lnTo>
                  <a:lnTo>
                    <a:pt x="523" y="362"/>
                  </a:lnTo>
                  <a:lnTo>
                    <a:pt x="567" y="362"/>
                  </a:lnTo>
                  <a:lnTo>
                    <a:pt x="611" y="361"/>
                  </a:lnTo>
                  <a:lnTo>
                    <a:pt x="657" y="358"/>
                  </a:lnTo>
                  <a:lnTo>
                    <a:pt x="701" y="352"/>
                  </a:lnTo>
                  <a:lnTo>
                    <a:pt x="744" y="344"/>
                  </a:lnTo>
                  <a:lnTo>
                    <a:pt x="744" y="344"/>
                  </a:lnTo>
                  <a:lnTo>
                    <a:pt x="780" y="336"/>
                  </a:lnTo>
                  <a:lnTo>
                    <a:pt x="825" y="324"/>
                  </a:lnTo>
                  <a:lnTo>
                    <a:pt x="866" y="311"/>
                  </a:lnTo>
                  <a:lnTo>
                    <a:pt x="909" y="296"/>
                  </a:lnTo>
                  <a:lnTo>
                    <a:pt x="950" y="278"/>
                  </a:lnTo>
                  <a:lnTo>
                    <a:pt x="1029" y="237"/>
                  </a:lnTo>
                  <a:lnTo>
                    <a:pt x="1100" y="190"/>
                  </a:lnTo>
                  <a:lnTo>
                    <a:pt x="1100" y="190"/>
                  </a:lnTo>
                  <a:lnTo>
                    <a:pt x="1137" y="163"/>
                  </a:lnTo>
                  <a:lnTo>
                    <a:pt x="1172" y="134"/>
                  </a:lnTo>
                  <a:lnTo>
                    <a:pt x="1206" y="102"/>
                  </a:lnTo>
                  <a:lnTo>
                    <a:pt x="1238" y="69"/>
                  </a:lnTo>
                  <a:lnTo>
                    <a:pt x="1271" y="34"/>
                  </a:lnTo>
                  <a:lnTo>
                    <a:pt x="130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28">
                <a:defRPr/>
              </a:pPr>
              <a:endParaRPr lang="en-US" kern="0">
                <a:solidFill>
                  <a:srgbClr val="EC5038"/>
                </a:solidFill>
                <a:latin typeface="Segoe UI Semilight"/>
              </a:endParaRPr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622024" y="4533567"/>
              <a:ext cx="136222" cy="133831"/>
            </a:xfrm>
            <a:custGeom>
              <a:avLst/>
              <a:gdLst>
                <a:gd name="T0" fmla="*/ 104 w 114"/>
                <a:gd name="T1" fmla="*/ 0 h 112"/>
                <a:gd name="T2" fmla="*/ 114 w 114"/>
                <a:gd name="T3" fmla="*/ 75 h 112"/>
                <a:gd name="T4" fmla="*/ 87 w 114"/>
                <a:gd name="T5" fmla="*/ 112 h 112"/>
                <a:gd name="T6" fmla="*/ 76 w 114"/>
                <a:gd name="T7" fmla="*/ 35 h 112"/>
                <a:gd name="T8" fmla="*/ 0 w 114"/>
                <a:gd name="T9" fmla="*/ 47 h 112"/>
                <a:gd name="T10" fmla="*/ 28 w 114"/>
                <a:gd name="T11" fmla="*/ 10 h 112"/>
                <a:gd name="T12" fmla="*/ 104 w 114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12">
                  <a:moveTo>
                    <a:pt x="104" y="0"/>
                  </a:moveTo>
                  <a:lnTo>
                    <a:pt x="114" y="75"/>
                  </a:lnTo>
                  <a:lnTo>
                    <a:pt x="87" y="112"/>
                  </a:lnTo>
                  <a:lnTo>
                    <a:pt x="76" y="35"/>
                  </a:lnTo>
                  <a:lnTo>
                    <a:pt x="0" y="47"/>
                  </a:lnTo>
                  <a:lnTo>
                    <a:pt x="28" y="1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28">
                <a:defRPr/>
              </a:pPr>
              <a:endParaRPr lang="en-US" kern="0">
                <a:solidFill>
                  <a:srgbClr val="EC5038"/>
                </a:solidFill>
                <a:latin typeface="Segoe UI Semilight"/>
              </a:endParaRPr>
            </a:p>
          </p:txBody>
        </p:sp>
        <p:sp>
          <p:nvSpPr>
            <p:cNvPr id="30" name="Freeform 93"/>
            <p:cNvSpPr>
              <a:spLocks noEditPoints="1"/>
            </p:cNvSpPr>
            <p:nvPr/>
          </p:nvSpPr>
          <p:spPr bwMode="auto">
            <a:xfrm>
              <a:off x="6852793" y="2798539"/>
              <a:ext cx="272442" cy="265273"/>
            </a:xfrm>
            <a:custGeom>
              <a:avLst/>
              <a:gdLst>
                <a:gd name="T0" fmla="*/ 19 w 226"/>
                <a:gd name="T1" fmla="*/ 179 h 223"/>
                <a:gd name="T2" fmla="*/ 44 w 226"/>
                <a:gd name="T3" fmla="*/ 198 h 223"/>
                <a:gd name="T4" fmla="*/ 25 w 226"/>
                <a:gd name="T5" fmla="*/ 223 h 223"/>
                <a:gd name="T6" fmla="*/ 0 w 226"/>
                <a:gd name="T7" fmla="*/ 204 h 223"/>
                <a:gd name="T8" fmla="*/ 19 w 226"/>
                <a:gd name="T9" fmla="*/ 179 h 223"/>
                <a:gd name="T10" fmla="*/ 61 w 226"/>
                <a:gd name="T11" fmla="*/ 129 h 223"/>
                <a:gd name="T12" fmla="*/ 85 w 226"/>
                <a:gd name="T13" fmla="*/ 151 h 223"/>
                <a:gd name="T14" fmla="*/ 67 w 226"/>
                <a:gd name="T15" fmla="*/ 168 h 223"/>
                <a:gd name="T16" fmla="*/ 64 w 226"/>
                <a:gd name="T17" fmla="*/ 173 h 223"/>
                <a:gd name="T18" fmla="*/ 39 w 226"/>
                <a:gd name="T19" fmla="*/ 154 h 223"/>
                <a:gd name="T20" fmla="*/ 45 w 226"/>
                <a:gd name="T21" fmla="*/ 146 h 223"/>
                <a:gd name="T22" fmla="*/ 61 w 226"/>
                <a:gd name="T23" fmla="*/ 129 h 223"/>
                <a:gd name="T24" fmla="*/ 109 w 226"/>
                <a:gd name="T25" fmla="*/ 83 h 223"/>
                <a:gd name="T26" fmla="*/ 129 w 226"/>
                <a:gd name="T27" fmla="*/ 106 h 223"/>
                <a:gd name="T28" fmla="*/ 117 w 226"/>
                <a:gd name="T29" fmla="*/ 117 h 223"/>
                <a:gd name="T30" fmla="*/ 107 w 226"/>
                <a:gd name="T31" fmla="*/ 127 h 223"/>
                <a:gd name="T32" fmla="*/ 83 w 226"/>
                <a:gd name="T33" fmla="*/ 105 h 223"/>
                <a:gd name="T34" fmla="*/ 95 w 226"/>
                <a:gd name="T35" fmla="*/ 95 h 223"/>
                <a:gd name="T36" fmla="*/ 109 w 226"/>
                <a:gd name="T37" fmla="*/ 83 h 223"/>
                <a:gd name="T38" fmla="*/ 157 w 226"/>
                <a:gd name="T39" fmla="*/ 39 h 223"/>
                <a:gd name="T40" fmla="*/ 175 w 226"/>
                <a:gd name="T41" fmla="*/ 65 h 223"/>
                <a:gd name="T42" fmla="*/ 170 w 226"/>
                <a:gd name="T43" fmla="*/ 68 h 223"/>
                <a:gd name="T44" fmla="*/ 153 w 226"/>
                <a:gd name="T45" fmla="*/ 84 h 223"/>
                <a:gd name="T46" fmla="*/ 132 w 226"/>
                <a:gd name="T47" fmla="*/ 61 h 223"/>
                <a:gd name="T48" fmla="*/ 148 w 226"/>
                <a:gd name="T49" fmla="*/ 46 h 223"/>
                <a:gd name="T50" fmla="*/ 157 w 226"/>
                <a:gd name="T51" fmla="*/ 39 h 223"/>
                <a:gd name="T52" fmla="*/ 209 w 226"/>
                <a:gd name="T53" fmla="*/ 0 h 223"/>
                <a:gd name="T54" fmla="*/ 226 w 226"/>
                <a:gd name="T55" fmla="*/ 27 h 223"/>
                <a:gd name="T56" fmla="*/ 201 w 226"/>
                <a:gd name="T57" fmla="*/ 46 h 223"/>
                <a:gd name="T58" fmla="*/ 184 w 226"/>
                <a:gd name="T59" fmla="*/ 20 h 223"/>
                <a:gd name="T60" fmla="*/ 209 w 226"/>
                <a:gd name="T6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6" h="223">
                  <a:moveTo>
                    <a:pt x="19" y="179"/>
                  </a:moveTo>
                  <a:lnTo>
                    <a:pt x="44" y="198"/>
                  </a:lnTo>
                  <a:lnTo>
                    <a:pt x="25" y="223"/>
                  </a:lnTo>
                  <a:lnTo>
                    <a:pt x="0" y="204"/>
                  </a:lnTo>
                  <a:lnTo>
                    <a:pt x="19" y="179"/>
                  </a:lnTo>
                  <a:close/>
                  <a:moveTo>
                    <a:pt x="61" y="129"/>
                  </a:moveTo>
                  <a:lnTo>
                    <a:pt x="85" y="151"/>
                  </a:lnTo>
                  <a:lnTo>
                    <a:pt x="67" y="168"/>
                  </a:lnTo>
                  <a:lnTo>
                    <a:pt x="64" y="173"/>
                  </a:lnTo>
                  <a:lnTo>
                    <a:pt x="39" y="154"/>
                  </a:lnTo>
                  <a:lnTo>
                    <a:pt x="45" y="146"/>
                  </a:lnTo>
                  <a:lnTo>
                    <a:pt x="61" y="129"/>
                  </a:lnTo>
                  <a:close/>
                  <a:moveTo>
                    <a:pt x="109" y="83"/>
                  </a:moveTo>
                  <a:lnTo>
                    <a:pt x="129" y="106"/>
                  </a:lnTo>
                  <a:lnTo>
                    <a:pt x="117" y="117"/>
                  </a:lnTo>
                  <a:lnTo>
                    <a:pt x="107" y="127"/>
                  </a:lnTo>
                  <a:lnTo>
                    <a:pt x="83" y="105"/>
                  </a:lnTo>
                  <a:lnTo>
                    <a:pt x="95" y="95"/>
                  </a:lnTo>
                  <a:lnTo>
                    <a:pt x="109" y="83"/>
                  </a:lnTo>
                  <a:close/>
                  <a:moveTo>
                    <a:pt x="157" y="39"/>
                  </a:moveTo>
                  <a:lnTo>
                    <a:pt x="175" y="65"/>
                  </a:lnTo>
                  <a:lnTo>
                    <a:pt x="170" y="68"/>
                  </a:lnTo>
                  <a:lnTo>
                    <a:pt x="153" y="84"/>
                  </a:lnTo>
                  <a:lnTo>
                    <a:pt x="132" y="61"/>
                  </a:lnTo>
                  <a:lnTo>
                    <a:pt x="148" y="46"/>
                  </a:lnTo>
                  <a:lnTo>
                    <a:pt x="157" y="39"/>
                  </a:lnTo>
                  <a:close/>
                  <a:moveTo>
                    <a:pt x="209" y="0"/>
                  </a:moveTo>
                  <a:lnTo>
                    <a:pt x="226" y="27"/>
                  </a:lnTo>
                  <a:lnTo>
                    <a:pt x="201" y="46"/>
                  </a:lnTo>
                  <a:lnTo>
                    <a:pt x="184" y="2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28">
                <a:defRPr/>
              </a:pPr>
              <a:endParaRPr lang="en-US" kern="0">
                <a:solidFill>
                  <a:srgbClr val="EC5038"/>
                </a:solidFill>
                <a:latin typeface="Segoe UI Semilight"/>
              </a:endParaRPr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7103727" y="2583451"/>
              <a:ext cx="1584467" cy="470800"/>
            </a:xfrm>
            <a:custGeom>
              <a:avLst/>
              <a:gdLst>
                <a:gd name="T0" fmla="*/ 567 w 1325"/>
                <a:gd name="T1" fmla="*/ 0 h 394"/>
                <a:gd name="T2" fmla="*/ 656 w 1325"/>
                <a:gd name="T3" fmla="*/ 4 h 394"/>
                <a:gd name="T4" fmla="*/ 743 w 1325"/>
                <a:gd name="T5" fmla="*/ 18 h 394"/>
                <a:gd name="T6" fmla="*/ 793 w 1325"/>
                <a:gd name="T7" fmla="*/ 29 h 394"/>
                <a:gd name="T8" fmla="*/ 879 w 1325"/>
                <a:gd name="T9" fmla="*/ 54 h 394"/>
                <a:gd name="T10" fmla="*/ 963 w 1325"/>
                <a:gd name="T11" fmla="*/ 87 h 394"/>
                <a:gd name="T12" fmla="*/ 1081 w 1325"/>
                <a:gd name="T13" fmla="*/ 152 h 394"/>
                <a:gd name="T14" fmla="*/ 1123 w 1325"/>
                <a:gd name="T15" fmla="*/ 179 h 394"/>
                <a:gd name="T16" fmla="*/ 1196 w 1325"/>
                <a:gd name="T17" fmla="*/ 237 h 394"/>
                <a:gd name="T18" fmla="*/ 1262 w 1325"/>
                <a:gd name="T19" fmla="*/ 300 h 394"/>
                <a:gd name="T20" fmla="*/ 1325 w 1325"/>
                <a:gd name="T21" fmla="*/ 375 h 394"/>
                <a:gd name="T22" fmla="*/ 1271 w 1325"/>
                <a:gd name="T23" fmla="*/ 359 h 394"/>
                <a:gd name="T24" fmla="*/ 1206 w 1325"/>
                <a:gd name="T25" fmla="*/ 291 h 394"/>
                <a:gd name="T26" fmla="*/ 1137 w 1325"/>
                <a:gd name="T27" fmla="*/ 231 h 394"/>
                <a:gd name="T28" fmla="*/ 1100 w 1325"/>
                <a:gd name="T29" fmla="*/ 203 h 394"/>
                <a:gd name="T30" fmla="*/ 1029 w 1325"/>
                <a:gd name="T31" fmla="*/ 157 h 394"/>
                <a:gd name="T32" fmla="*/ 908 w 1325"/>
                <a:gd name="T33" fmla="*/ 99 h 394"/>
                <a:gd name="T34" fmla="*/ 824 w 1325"/>
                <a:gd name="T35" fmla="*/ 69 h 394"/>
                <a:gd name="T36" fmla="*/ 743 w 1325"/>
                <a:gd name="T37" fmla="*/ 50 h 394"/>
                <a:gd name="T38" fmla="*/ 701 w 1325"/>
                <a:gd name="T39" fmla="*/ 43 h 394"/>
                <a:gd name="T40" fmla="*/ 611 w 1325"/>
                <a:gd name="T41" fmla="*/ 34 h 394"/>
                <a:gd name="T42" fmla="*/ 522 w 1325"/>
                <a:gd name="T43" fmla="*/ 32 h 394"/>
                <a:gd name="T44" fmla="*/ 391 w 1325"/>
                <a:gd name="T45" fmla="*/ 47 h 394"/>
                <a:gd name="T46" fmla="*/ 263 w 1325"/>
                <a:gd name="T47" fmla="*/ 81 h 394"/>
                <a:gd name="T48" fmla="*/ 178 w 1325"/>
                <a:gd name="T49" fmla="*/ 113 h 394"/>
                <a:gd name="T50" fmla="*/ 95 w 1325"/>
                <a:gd name="T51" fmla="*/ 156 h 394"/>
                <a:gd name="T52" fmla="*/ 60 w 1325"/>
                <a:gd name="T53" fmla="*/ 178 h 394"/>
                <a:gd name="T54" fmla="*/ 0 w 1325"/>
                <a:gd name="T55" fmla="*/ 179 h 394"/>
                <a:gd name="T56" fmla="*/ 41 w 1325"/>
                <a:gd name="T57" fmla="*/ 152 h 394"/>
                <a:gd name="T58" fmla="*/ 123 w 1325"/>
                <a:gd name="T59" fmla="*/ 104 h 394"/>
                <a:gd name="T60" fmla="*/ 207 w 1325"/>
                <a:gd name="T61" fmla="*/ 66 h 394"/>
                <a:gd name="T62" fmla="*/ 294 w 1325"/>
                <a:gd name="T63" fmla="*/ 37 h 394"/>
                <a:gd name="T64" fmla="*/ 388 w 1325"/>
                <a:gd name="T65" fmla="*/ 15 h 394"/>
                <a:gd name="T66" fmla="*/ 522 w 1325"/>
                <a:gd name="T6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25" h="394">
                  <a:moveTo>
                    <a:pt x="522" y="0"/>
                  </a:moveTo>
                  <a:lnTo>
                    <a:pt x="567" y="0"/>
                  </a:lnTo>
                  <a:lnTo>
                    <a:pt x="611" y="1"/>
                  </a:lnTo>
                  <a:lnTo>
                    <a:pt x="656" y="4"/>
                  </a:lnTo>
                  <a:lnTo>
                    <a:pt x="701" y="10"/>
                  </a:lnTo>
                  <a:lnTo>
                    <a:pt x="743" y="18"/>
                  </a:lnTo>
                  <a:lnTo>
                    <a:pt x="751" y="19"/>
                  </a:lnTo>
                  <a:lnTo>
                    <a:pt x="793" y="29"/>
                  </a:lnTo>
                  <a:lnTo>
                    <a:pt x="838" y="40"/>
                  </a:lnTo>
                  <a:lnTo>
                    <a:pt x="879" y="54"/>
                  </a:lnTo>
                  <a:lnTo>
                    <a:pt x="922" y="69"/>
                  </a:lnTo>
                  <a:lnTo>
                    <a:pt x="963" y="87"/>
                  </a:lnTo>
                  <a:lnTo>
                    <a:pt x="1042" y="128"/>
                  </a:lnTo>
                  <a:lnTo>
                    <a:pt x="1081" y="152"/>
                  </a:lnTo>
                  <a:lnTo>
                    <a:pt x="1119" y="177"/>
                  </a:lnTo>
                  <a:lnTo>
                    <a:pt x="1123" y="179"/>
                  </a:lnTo>
                  <a:lnTo>
                    <a:pt x="1160" y="207"/>
                  </a:lnTo>
                  <a:lnTo>
                    <a:pt x="1196" y="237"/>
                  </a:lnTo>
                  <a:lnTo>
                    <a:pt x="1229" y="268"/>
                  </a:lnTo>
                  <a:lnTo>
                    <a:pt x="1262" y="300"/>
                  </a:lnTo>
                  <a:lnTo>
                    <a:pt x="1294" y="335"/>
                  </a:lnTo>
                  <a:lnTo>
                    <a:pt x="1325" y="375"/>
                  </a:lnTo>
                  <a:lnTo>
                    <a:pt x="1300" y="394"/>
                  </a:lnTo>
                  <a:lnTo>
                    <a:pt x="1271" y="359"/>
                  </a:lnTo>
                  <a:lnTo>
                    <a:pt x="1238" y="324"/>
                  </a:lnTo>
                  <a:lnTo>
                    <a:pt x="1206" y="291"/>
                  </a:lnTo>
                  <a:lnTo>
                    <a:pt x="1172" y="260"/>
                  </a:lnTo>
                  <a:lnTo>
                    <a:pt x="1137" y="231"/>
                  </a:lnTo>
                  <a:lnTo>
                    <a:pt x="1100" y="203"/>
                  </a:lnTo>
                  <a:lnTo>
                    <a:pt x="1100" y="203"/>
                  </a:lnTo>
                  <a:lnTo>
                    <a:pt x="1067" y="181"/>
                  </a:lnTo>
                  <a:lnTo>
                    <a:pt x="1029" y="157"/>
                  </a:lnTo>
                  <a:lnTo>
                    <a:pt x="950" y="116"/>
                  </a:lnTo>
                  <a:lnTo>
                    <a:pt x="908" y="99"/>
                  </a:lnTo>
                  <a:lnTo>
                    <a:pt x="866" y="84"/>
                  </a:lnTo>
                  <a:lnTo>
                    <a:pt x="824" y="69"/>
                  </a:lnTo>
                  <a:lnTo>
                    <a:pt x="780" y="59"/>
                  </a:lnTo>
                  <a:lnTo>
                    <a:pt x="743" y="50"/>
                  </a:lnTo>
                  <a:lnTo>
                    <a:pt x="743" y="50"/>
                  </a:lnTo>
                  <a:lnTo>
                    <a:pt x="701" y="43"/>
                  </a:lnTo>
                  <a:lnTo>
                    <a:pt x="656" y="37"/>
                  </a:lnTo>
                  <a:lnTo>
                    <a:pt x="611" y="34"/>
                  </a:lnTo>
                  <a:lnTo>
                    <a:pt x="567" y="32"/>
                  </a:lnTo>
                  <a:lnTo>
                    <a:pt x="522" y="32"/>
                  </a:lnTo>
                  <a:lnTo>
                    <a:pt x="477" y="35"/>
                  </a:lnTo>
                  <a:lnTo>
                    <a:pt x="391" y="47"/>
                  </a:lnTo>
                  <a:lnTo>
                    <a:pt x="307" y="66"/>
                  </a:lnTo>
                  <a:lnTo>
                    <a:pt x="263" y="81"/>
                  </a:lnTo>
                  <a:lnTo>
                    <a:pt x="221" y="96"/>
                  </a:lnTo>
                  <a:lnTo>
                    <a:pt x="178" y="113"/>
                  </a:lnTo>
                  <a:lnTo>
                    <a:pt x="137" y="134"/>
                  </a:lnTo>
                  <a:lnTo>
                    <a:pt x="95" y="156"/>
                  </a:lnTo>
                  <a:lnTo>
                    <a:pt x="60" y="178"/>
                  </a:lnTo>
                  <a:lnTo>
                    <a:pt x="60" y="178"/>
                  </a:lnTo>
                  <a:lnTo>
                    <a:pt x="17" y="206"/>
                  </a:lnTo>
                  <a:lnTo>
                    <a:pt x="0" y="179"/>
                  </a:lnTo>
                  <a:lnTo>
                    <a:pt x="36" y="154"/>
                  </a:lnTo>
                  <a:lnTo>
                    <a:pt x="41" y="152"/>
                  </a:lnTo>
                  <a:lnTo>
                    <a:pt x="82" y="127"/>
                  </a:lnTo>
                  <a:lnTo>
                    <a:pt x="123" y="104"/>
                  </a:lnTo>
                  <a:lnTo>
                    <a:pt x="165" y="84"/>
                  </a:lnTo>
                  <a:lnTo>
                    <a:pt x="207" y="66"/>
                  </a:lnTo>
                  <a:lnTo>
                    <a:pt x="250" y="51"/>
                  </a:lnTo>
                  <a:lnTo>
                    <a:pt x="294" y="37"/>
                  </a:lnTo>
                  <a:lnTo>
                    <a:pt x="383" y="16"/>
                  </a:lnTo>
                  <a:lnTo>
                    <a:pt x="388" y="15"/>
                  </a:lnTo>
                  <a:lnTo>
                    <a:pt x="477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28">
                <a:defRPr/>
              </a:pPr>
              <a:endParaRPr lang="en-US" kern="0">
                <a:solidFill>
                  <a:srgbClr val="EC5038"/>
                </a:solidFill>
                <a:latin typeface="Segoe UI Semilight"/>
              </a:endParaRPr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8573480" y="2944318"/>
              <a:ext cx="136222" cy="133831"/>
            </a:xfrm>
            <a:custGeom>
              <a:avLst/>
              <a:gdLst>
                <a:gd name="T0" fmla="*/ 87 w 115"/>
                <a:gd name="T1" fmla="*/ 0 h 111"/>
                <a:gd name="T2" fmla="*/ 115 w 115"/>
                <a:gd name="T3" fmla="*/ 36 h 111"/>
                <a:gd name="T4" fmla="*/ 103 w 115"/>
                <a:gd name="T5" fmla="*/ 111 h 111"/>
                <a:gd name="T6" fmla="*/ 28 w 115"/>
                <a:gd name="T7" fmla="*/ 101 h 111"/>
                <a:gd name="T8" fmla="*/ 0 w 115"/>
                <a:gd name="T9" fmla="*/ 64 h 111"/>
                <a:gd name="T10" fmla="*/ 77 w 115"/>
                <a:gd name="T11" fmla="*/ 75 h 111"/>
                <a:gd name="T12" fmla="*/ 87 w 115"/>
                <a:gd name="T1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87" y="0"/>
                  </a:moveTo>
                  <a:lnTo>
                    <a:pt x="115" y="36"/>
                  </a:lnTo>
                  <a:lnTo>
                    <a:pt x="103" y="111"/>
                  </a:lnTo>
                  <a:lnTo>
                    <a:pt x="28" y="101"/>
                  </a:lnTo>
                  <a:lnTo>
                    <a:pt x="0" y="64"/>
                  </a:lnTo>
                  <a:lnTo>
                    <a:pt x="77" y="75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28">
                <a:defRPr/>
              </a:pPr>
              <a:endParaRPr lang="en-US" kern="0">
                <a:solidFill>
                  <a:srgbClr val="EC5038"/>
                </a:solidFill>
                <a:latin typeface="Segoe UI Semilight"/>
              </a:endParaRPr>
            </a:p>
          </p:txBody>
        </p:sp>
        <p:sp>
          <p:nvSpPr>
            <p:cNvPr id="33" name="Freeform 96"/>
            <p:cNvSpPr>
              <a:spLocks noEditPoints="1"/>
            </p:cNvSpPr>
            <p:nvPr/>
          </p:nvSpPr>
          <p:spPr bwMode="auto">
            <a:xfrm>
              <a:off x="8410971" y="4550296"/>
              <a:ext cx="272442" cy="262883"/>
            </a:xfrm>
            <a:custGeom>
              <a:avLst/>
              <a:gdLst>
                <a:gd name="T0" fmla="*/ 25 w 228"/>
                <a:gd name="T1" fmla="*/ 175 h 221"/>
                <a:gd name="T2" fmla="*/ 43 w 228"/>
                <a:gd name="T3" fmla="*/ 200 h 221"/>
                <a:gd name="T4" fmla="*/ 18 w 228"/>
                <a:gd name="T5" fmla="*/ 221 h 221"/>
                <a:gd name="T6" fmla="*/ 0 w 228"/>
                <a:gd name="T7" fmla="*/ 196 h 221"/>
                <a:gd name="T8" fmla="*/ 25 w 228"/>
                <a:gd name="T9" fmla="*/ 175 h 221"/>
                <a:gd name="T10" fmla="*/ 74 w 228"/>
                <a:gd name="T11" fmla="*/ 137 h 221"/>
                <a:gd name="T12" fmla="*/ 94 w 228"/>
                <a:gd name="T13" fmla="*/ 161 h 221"/>
                <a:gd name="T14" fmla="*/ 78 w 228"/>
                <a:gd name="T15" fmla="*/ 174 h 221"/>
                <a:gd name="T16" fmla="*/ 68 w 228"/>
                <a:gd name="T17" fmla="*/ 181 h 221"/>
                <a:gd name="T18" fmla="*/ 50 w 228"/>
                <a:gd name="T19" fmla="*/ 156 h 221"/>
                <a:gd name="T20" fmla="*/ 56 w 228"/>
                <a:gd name="T21" fmla="*/ 152 h 221"/>
                <a:gd name="T22" fmla="*/ 74 w 228"/>
                <a:gd name="T23" fmla="*/ 137 h 221"/>
                <a:gd name="T24" fmla="*/ 119 w 228"/>
                <a:gd name="T25" fmla="*/ 94 h 221"/>
                <a:gd name="T26" fmla="*/ 141 w 228"/>
                <a:gd name="T27" fmla="*/ 116 h 221"/>
                <a:gd name="T28" fmla="*/ 132 w 228"/>
                <a:gd name="T29" fmla="*/ 127 h 221"/>
                <a:gd name="T30" fmla="*/ 118 w 228"/>
                <a:gd name="T31" fmla="*/ 139 h 221"/>
                <a:gd name="T32" fmla="*/ 97 w 228"/>
                <a:gd name="T33" fmla="*/ 115 h 221"/>
                <a:gd name="T34" fmla="*/ 110 w 228"/>
                <a:gd name="T35" fmla="*/ 105 h 221"/>
                <a:gd name="T36" fmla="*/ 119 w 228"/>
                <a:gd name="T37" fmla="*/ 94 h 221"/>
                <a:gd name="T38" fmla="*/ 162 w 228"/>
                <a:gd name="T39" fmla="*/ 49 h 221"/>
                <a:gd name="T40" fmla="*/ 187 w 228"/>
                <a:gd name="T41" fmla="*/ 68 h 221"/>
                <a:gd name="T42" fmla="*/ 181 w 228"/>
                <a:gd name="T43" fmla="*/ 75 h 221"/>
                <a:gd name="T44" fmla="*/ 163 w 228"/>
                <a:gd name="T45" fmla="*/ 93 h 221"/>
                <a:gd name="T46" fmla="*/ 141 w 228"/>
                <a:gd name="T47" fmla="*/ 71 h 221"/>
                <a:gd name="T48" fmla="*/ 159 w 228"/>
                <a:gd name="T49" fmla="*/ 53 h 221"/>
                <a:gd name="T50" fmla="*/ 162 w 228"/>
                <a:gd name="T51" fmla="*/ 49 h 221"/>
                <a:gd name="T52" fmla="*/ 203 w 228"/>
                <a:gd name="T53" fmla="*/ 0 h 221"/>
                <a:gd name="T54" fmla="*/ 228 w 228"/>
                <a:gd name="T55" fmla="*/ 19 h 221"/>
                <a:gd name="T56" fmla="*/ 208 w 228"/>
                <a:gd name="T57" fmla="*/ 43 h 221"/>
                <a:gd name="T58" fmla="*/ 183 w 228"/>
                <a:gd name="T59" fmla="*/ 24 h 221"/>
                <a:gd name="T60" fmla="*/ 203 w 228"/>
                <a:gd name="T61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8" h="221">
                  <a:moveTo>
                    <a:pt x="25" y="175"/>
                  </a:moveTo>
                  <a:lnTo>
                    <a:pt x="43" y="200"/>
                  </a:lnTo>
                  <a:lnTo>
                    <a:pt x="18" y="221"/>
                  </a:lnTo>
                  <a:lnTo>
                    <a:pt x="0" y="196"/>
                  </a:lnTo>
                  <a:lnTo>
                    <a:pt x="25" y="175"/>
                  </a:lnTo>
                  <a:close/>
                  <a:moveTo>
                    <a:pt x="74" y="137"/>
                  </a:moveTo>
                  <a:lnTo>
                    <a:pt x="94" y="161"/>
                  </a:lnTo>
                  <a:lnTo>
                    <a:pt x="78" y="174"/>
                  </a:lnTo>
                  <a:lnTo>
                    <a:pt x="68" y="181"/>
                  </a:lnTo>
                  <a:lnTo>
                    <a:pt x="50" y="156"/>
                  </a:lnTo>
                  <a:lnTo>
                    <a:pt x="56" y="152"/>
                  </a:lnTo>
                  <a:lnTo>
                    <a:pt x="74" y="137"/>
                  </a:lnTo>
                  <a:close/>
                  <a:moveTo>
                    <a:pt x="119" y="94"/>
                  </a:moveTo>
                  <a:lnTo>
                    <a:pt x="141" y="116"/>
                  </a:lnTo>
                  <a:lnTo>
                    <a:pt x="132" y="127"/>
                  </a:lnTo>
                  <a:lnTo>
                    <a:pt x="118" y="139"/>
                  </a:lnTo>
                  <a:lnTo>
                    <a:pt x="97" y="115"/>
                  </a:lnTo>
                  <a:lnTo>
                    <a:pt x="110" y="105"/>
                  </a:lnTo>
                  <a:lnTo>
                    <a:pt x="119" y="94"/>
                  </a:lnTo>
                  <a:close/>
                  <a:moveTo>
                    <a:pt x="162" y="49"/>
                  </a:moveTo>
                  <a:lnTo>
                    <a:pt x="187" y="68"/>
                  </a:lnTo>
                  <a:lnTo>
                    <a:pt x="181" y="75"/>
                  </a:lnTo>
                  <a:lnTo>
                    <a:pt x="163" y="93"/>
                  </a:lnTo>
                  <a:lnTo>
                    <a:pt x="141" y="71"/>
                  </a:lnTo>
                  <a:lnTo>
                    <a:pt x="159" y="53"/>
                  </a:lnTo>
                  <a:lnTo>
                    <a:pt x="162" y="49"/>
                  </a:lnTo>
                  <a:close/>
                  <a:moveTo>
                    <a:pt x="203" y="0"/>
                  </a:moveTo>
                  <a:lnTo>
                    <a:pt x="228" y="19"/>
                  </a:lnTo>
                  <a:lnTo>
                    <a:pt x="208" y="43"/>
                  </a:lnTo>
                  <a:lnTo>
                    <a:pt x="183" y="2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28">
                <a:defRPr/>
              </a:pPr>
              <a:endParaRPr lang="en-US" kern="0">
                <a:solidFill>
                  <a:srgbClr val="EC5038"/>
                </a:solidFill>
                <a:latin typeface="Segoe UI Semilight"/>
              </a:endParaRPr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6850402" y="4557465"/>
              <a:ext cx="1582077" cy="470800"/>
            </a:xfrm>
            <a:custGeom>
              <a:avLst/>
              <a:gdLst>
                <a:gd name="T0" fmla="*/ 53 w 1324"/>
                <a:gd name="T1" fmla="*/ 34 h 395"/>
                <a:gd name="T2" fmla="*/ 117 w 1324"/>
                <a:gd name="T3" fmla="*/ 102 h 395"/>
                <a:gd name="T4" fmla="*/ 187 w 1324"/>
                <a:gd name="T5" fmla="*/ 163 h 395"/>
                <a:gd name="T6" fmla="*/ 223 w 1324"/>
                <a:gd name="T7" fmla="*/ 190 h 395"/>
                <a:gd name="T8" fmla="*/ 374 w 1324"/>
                <a:gd name="T9" fmla="*/ 278 h 395"/>
                <a:gd name="T10" fmla="*/ 458 w 1324"/>
                <a:gd name="T11" fmla="*/ 311 h 395"/>
                <a:gd name="T12" fmla="*/ 543 w 1324"/>
                <a:gd name="T13" fmla="*/ 336 h 395"/>
                <a:gd name="T14" fmla="*/ 580 w 1324"/>
                <a:gd name="T15" fmla="*/ 344 h 395"/>
                <a:gd name="T16" fmla="*/ 668 w 1324"/>
                <a:gd name="T17" fmla="*/ 358 h 395"/>
                <a:gd name="T18" fmla="*/ 757 w 1324"/>
                <a:gd name="T19" fmla="*/ 362 h 395"/>
                <a:gd name="T20" fmla="*/ 846 w 1324"/>
                <a:gd name="T21" fmla="*/ 359 h 395"/>
                <a:gd name="T22" fmla="*/ 935 w 1324"/>
                <a:gd name="T23" fmla="*/ 347 h 395"/>
                <a:gd name="T24" fmla="*/ 1016 w 1324"/>
                <a:gd name="T25" fmla="*/ 328 h 395"/>
                <a:gd name="T26" fmla="*/ 1103 w 1324"/>
                <a:gd name="T27" fmla="*/ 299 h 395"/>
                <a:gd name="T28" fmla="*/ 1187 w 1324"/>
                <a:gd name="T29" fmla="*/ 261 h 395"/>
                <a:gd name="T30" fmla="*/ 1263 w 1324"/>
                <a:gd name="T31" fmla="*/ 216 h 395"/>
                <a:gd name="T32" fmla="*/ 1306 w 1324"/>
                <a:gd name="T33" fmla="*/ 188 h 395"/>
                <a:gd name="T34" fmla="*/ 1287 w 1324"/>
                <a:gd name="T35" fmla="*/ 240 h 395"/>
                <a:gd name="T36" fmla="*/ 1241 w 1324"/>
                <a:gd name="T37" fmla="*/ 268 h 395"/>
                <a:gd name="T38" fmla="*/ 1159 w 1324"/>
                <a:gd name="T39" fmla="*/ 311 h 395"/>
                <a:gd name="T40" fmla="*/ 1073 w 1324"/>
                <a:gd name="T41" fmla="*/ 343 h 395"/>
                <a:gd name="T42" fmla="*/ 986 w 1324"/>
                <a:gd name="T43" fmla="*/ 368 h 395"/>
                <a:gd name="T44" fmla="*/ 935 w 1324"/>
                <a:gd name="T45" fmla="*/ 380 h 395"/>
                <a:gd name="T46" fmla="*/ 801 w 1324"/>
                <a:gd name="T47" fmla="*/ 395 h 395"/>
                <a:gd name="T48" fmla="*/ 712 w 1324"/>
                <a:gd name="T49" fmla="*/ 393 h 395"/>
                <a:gd name="T50" fmla="*/ 624 w 1324"/>
                <a:gd name="T51" fmla="*/ 384 h 395"/>
                <a:gd name="T52" fmla="*/ 572 w 1324"/>
                <a:gd name="T53" fmla="*/ 375 h 395"/>
                <a:gd name="T54" fmla="*/ 486 w 1324"/>
                <a:gd name="T55" fmla="*/ 353 h 395"/>
                <a:gd name="T56" fmla="*/ 402 w 1324"/>
                <a:gd name="T57" fmla="*/ 325 h 395"/>
                <a:gd name="T58" fmla="*/ 281 w 1324"/>
                <a:gd name="T59" fmla="*/ 266 h 395"/>
                <a:gd name="T60" fmla="*/ 200 w 1324"/>
                <a:gd name="T61" fmla="*/ 214 h 395"/>
                <a:gd name="T62" fmla="*/ 128 w 1324"/>
                <a:gd name="T63" fmla="*/ 158 h 395"/>
                <a:gd name="T64" fmla="*/ 61 w 1324"/>
                <a:gd name="T65" fmla="*/ 93 h 395"/>
                <a:gd name="T66" fmla="*/ 0 w 1324"/>
                <a:gd name="T67" fmla="*/ 19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24" h="395">
                  <a:moveTo>
                    <a:pt x="25" y="0"/>
                  </a:moveTo>
                  <a:lnTo>
                    <a:pt x="53" y="34"/>
                  </a:lnTo>
                  <a:lnTo>
                    <a:pt x="85" y="69"/>
                  </a:lnTo>
                  <a:lnTo>
                    <a:pt x="117" y="102"/>
                  </a:lnTo>
                  <a:lnTo>
                    <a:pt x="151" y="134"/>
                  </a:lnTo>
                  <a:lnTo>
                    <a:pt x="187" y="163"/>
                  </a:lnTo>
                  <a:lnTo>
                    <a:pt x="223" y="190"/>
                  </a:lnTo>
                  <a:lnTo>
                    <a:pt x="223" y="190"/>
                  </a:lnTo>
                  <a:lnTo>
                    <a:pt x="294" y="237"/>
                  </a:lnTo>
                  <a:lnTo>
                    <a:pt x="374" y="278"/>
                  </a:lnTo>
                  <a:lnTo>
                    <a:pt x="415" y="296"/>
                  </a:lnTo>
                  <a:lnTo>
                    <a:pt x="458" y="311"/>
                  </a:lnTo>
                  <a:lnTo>
                    <a:pt x="499" y="324"/>
                  </a:lnTo>
                  <a:lnTo>
                    <a:pt x="543" y="336"/>
                  </a:lnTo>
                  <a:lnTo>
                    <a:pt x="580" y="344"/>
                  </a:lnTo>
                  <a:lnTo>
                    <a:pt x="580" y="344"/>
                  </a:lnTo>
                  <a:lnTo>
                    <a:pt x="624" y="352"/>
                  </a:lnTo>
                  <a:lnTo>
                    <a:pt x="668" y="358"/>
                  </a:lnTo>
                  <a:lnTo>
                    <a:pt x="712" y="361"/>
                  </a:lnTo>
                  <a:lnTo>
                    <a:pt x="757" y="362"/>
                  </a:lnTo>
                  <a:lnTo>
                    <a:pt x="801" y="362"/>
                  </a:lnTo>
                  <a:lnTo>
                    <a:pt x="846" y="359"/>
                  </a:lnTo>
                  <a:lnTo>
                    <a:pt x="935" y="347"/>
                  </a:lnTo>
                  <a:lnTo>
                    <a:pt x="935" y="347"/>
                  </a:lnTo>
                  <a:lnTo>
                    <a:pt x="973" y="339"/>
                  </a:lnTo>
                  <a:lnTo>
                    <a:pt x="1016" y="328"/>
                  </a:lnTo>
                  <a:lnTo>
                    <a:pt x="1060" y="314"/>
                  </a:lnTo>
                  <a:lnTo>
                    <a:pt x="1103" y="299"/>
                  </a:lnTo>
                  <a:lnTo>
                    <a:pt x="1145" y="281"/>
                  </a:lnTo>
                  <a:lnTo>
                    <a:pt x="1187" y="261"/>
                  </a:lnTo>
                  <a:lnTo>
                    <a:pt x="1228" y="239"/>
                  </a:lnTo>
                  <a:lnTo>
                    <a:pt x="1263" y="216"/>
                  </a:lnTo>
                  <a:lnTo>
                    <a:pt x="1263" y="216"/>
                  </a:lnTo>
                  <a:lnTo>
                    <a:pt x="1306" y="188"/>
                  </a:lnTo>
                  <a:lnTo>
                    <a:pt x="1324" y="215"/>
                  </a:lnTo>
                  <a:lnTo>
                    <a:pt x="1287" y="240"/>
                  </a:lnTo>
                  <a:lnTo>
                    <a:pt x="1282" y="243"/>
                  </a:lnTo>
                  <a:lnTo>
                    <a:pt x="1241" y="268"/>
                  </a:lnTo>
                  <a:lnTo>
                    <a:pt x="1200" y="290"/>
                  </a:lnTo>
                  <a:lnTo>
                    <a:pt x="1159" y="311"/>
                  </a:lnTo>
                  <a:lnTo>
                    <a:pt x="1116" y="328"/>
                  </a:lnTo>
                  <a:lnTo>
                    <a:pt x="1073" y="343"/>
                  </a:lnTo>
                  <a:lnTo>
                    <a:pt x="1029" y="358"/>
                  </a:lnTo>
                  <a:lnTo>
                    <a:pt x="986" y="368"/>
                  </a:lnTo>
                  <a:lnTo>
                    <a:pt x="942" y="378"/>
                  </a:lnTo>
                  <a:lnTo>
                    <a:pt x="935" y="380"/>
                  </a:lnTo>
                  <a:lnTo>
                    <a:pt x="846" y="392"/>
                  </a:lnTo>
                  <a:lnTo>
                    <a:pt x="801" y="395"/>
                  </a:lnTo>
                  <a:lnTo>
                    <a:pt x="757" y="395"/>
                  </a:lnTo>
                  <a:lnTo>
                    <a:pt x="712" y="393"/>
                  </a:lnTo>
                  <a:lnTo>
                    <a:pt x="668" y="390"/>
                  </a:lnTo>
                  <a:lnTo>
                    <a:pt x="624" y="384"/>
                  </a:lnTo>
                  <a:lnTo>
                    <a:pt x="580" y="377"/>
                  </a:lnTo>
                  <a:lnTo>
                    <a:pt x="572" y="375"/>
                  </a:lnTo>
                  <a:lnTo>
                    <a:pt x="530" y="365"/>
                  </a:lnTo>
                  <a:lnTo>
                    <a:pt x="486" y="353"/>
                  </a:lnTo>
                  <a:lnTo>
                    <a:pt x="444" y="340"/>
                  </a:lnTo>
                  <a:lnTo>
                    <a:pt x="402" y="325"/>
                  </a:lnTo>
                  <a:lnTo>
                    <a:pt x="360" y="308"/>
                  </a:lnTo>
                  <a:lnTo>
                    <a:pt x="281" y="266"/>
                  </a:lnTo>
                  <a:lnTo>
                    <a:pt x="204" y="216"/>
                  </a:lnTo>
                  <a:lnTo>
                    <a:pt x="200" y="214"/>
                  </a:lnTo>
                  <a:lnTo>
                    <a:pt x="163" y="187"/>
                  </a:lnTo>
                  <a:lnTo>
                    <a:pt x="128" y="158"/>
                  </a:lnTo>
                  <a:lnTo>
                    <a:pt x="94" y="125"/>
                  </a:lnTo>
                  <a:lnTo>
                    <a:pt x="61" y="93"/>
                  </a:lnTo>
                  <a:lnTo>
                    <a:pt x="29" y="58"/>
                  </a:lnTo>
                  <a:lnTo>
                    <a:pt x="0" y="1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28">
                <a:defRPr/>
              </a:pPr>
              <a:endParaRPr lang="en-US" kern="0">
                <a:solidFill>
                  <a:srgbClr val="EC5038"/>
                </a:solidFill>
                <a:latin typeface="Segoe UI Semilight"/>
              </a:endParaRPr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6824115" y="4533567"/>
              <a:ext cx="138611" cy="133831"/>
            </a:xfrm>
            <a:custGeom>
              <a:avLst/>
              <a:gdLst>
                <a:gd name="T0" fmla="*/ 10 w 115"/>
                <a:gd name="T1" fmla="*/ 0 h 112"/>
                <a:gd name="T2" fmla="*/ 87 w 115"/>
                <a:gd name="T3" fmla="*/ 10 h 112"/>
                <a:gd name="T4" fmla="*/ 115 w 115"/>
                <a:gd name="T5" fmla="*/ 47 h 112"/>
                <a:gd name="T6" fmla="*/ 38 w 115"/>
                <a:gd name="T7" fmla="*/ 35 h 112"/>
                <a:gd name="T8" fmla="*/ 28 w 115"/>
                <a:gd name="T9" fmla="*/ 112 h 112"/>
                <a:gd name="T10" fmla="*/ 0 w 115"/>
                <a:gd name="T11" fmla="*/ 75 h 112"/>
                <a:gd name="T12" fmla="*/ 10 w 115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2">
                  <a:moveTo>
                    <a:pt x="10" y="0"/>
                  </a:moveTo>
                  <a:lnTo>
                    <a:pt x="87" y="10"/>
                  </a:lnTo>
                  <a:lnTo>
                    <a:pt x="115" y="47"/>
                  </a:lnTo>
                  <a:lnTo>
                    <a:pt x="38" y="35"/>
                  </a:lnTo>
                  <a:lnTo>
                    <a:pt x="28" y="112"/>
                  </a:lnTo>
                  <a:lnTo>
                    <a:pt x="0" y="7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28">
                <a:defRPr/>
              </a:pPr>
              <a:endParaRPr lang="en-US" kern="0">
                <a:solidFill>
                  <a:srgbClr val="EC5038"/>
                </a:solidFill>
                <a:latin typeface="Segoe UI Semilight"/>
              </a:endParaRPr>
            </a:p>
          </p:txBody>
        </p:sp>
        <p:sp>
          <p:nvSpPr>
            <p:cNvPr id="36" name="TextBox 6"/>
            <p:cNvSpPr txBox="1"/>
            <p:nvPr/>
          </p:nvSpPr>
          <p:spPr>
            <a:xfrm>
              <a:off x="43550" y="5328445"/>
              <a:ext cx="324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228">
                <a:defRPr/>
              </a:pPr>
              <a:r>
                <a:rPr lang="en-US" sz="2000" kern="0" dirty="0">
                  <a:latin typeface="Segoe UI Semilight"/>
                </a:rPr>
                <a:t>Develop + Test</a:t>
              </a:r>
            </a:p>
          </p:txBody>
        </p:sp>
        <p:sp>
          <p:nvSpPr>
            <p:cNvPr id="37" name="TextBox 47"/>
            <p:cNvSpPr txBox="1"/>
            <p:nvPr/>
          </p:nvSpPr>
          <p:spPr>
            <a:xfrm>
              <a:off x="43550" y="1899446"/>
              <a:ext cx="324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228">
                <a:defRPr/>
              </a:pPr>
              <a:r>
                <a:rPr lang="en-US" sz="2000" kern="0" dirty="0">
                  <a:latin typeface="Segoe UI Semilight"/>
                </a:rPr>
                <a:t>Plan + Track</a:t>
              </a:r>
            </a:p>
          </p:txBody>
        </p:sp>
        <p:sp>
          <p:nvSpPr>
            <p:cNvPr id="38" name="TextBox 48"/>
            <p:cNvSpPr txBox="1"/>
            <p:nvPr/>
          </p:nvSpPr>
          <p:spPr>
            <a:xfrm>
              <a:off x="9015006" y="5328445"/>
              <a:ext cx="324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28">
                <a:defRPr/>
              </a:pPr>
              <a:r>
                <a:rPr lang="en-US" sz="2000" kern="0" dirty="0">
                  <a:latin typeface="Segoe UI Semilight"/>
                </a:rPr>
                <a:t>Monitor + Learn</a:t>
              </a:r>
            </a:p>
          </p:txBody>
        </p:sp>
        <p:sp>
          <p:nvSpPr>
            <p:cNvPr id="39" name="TextBox 49"/>
            <p:cNvSpPr txBox="1"/>
            <p:nvPr/>
          </p:nvSpPr>
          <p:spPr>
            <a:xfrm>
              <a:off x="9015006" y="1899446"/>
              <a:ext cx="324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28">
                <a:defRPr/>
              </a:pPr>
              <a:r>
                <a:rPr lang="en-US" sz="2000" kern="0" dirty="0">
                  <a:latin typeface="Segoe UI Semilight"/>
                </a:rPr>
                <a:t>Release</a:t>
              </a:r>
            </a:p>
          </p:txBody>
        </p:sp>
        <p:sp>
          <p:nvSpPr>
            <p:cNvPr id="40" name="TextBox 8"/>
            <p:cNvSpPr txBox="1"/>
            <p:nvPr/>
          </p:nvSpPr>
          <p:spPr>
            <a:xfrm>
              <a:off x="43550" y="3602805"/>
              <a:ext cx="319320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228">
                <a:defRPr/>
              </a:pPr>
              <a:r>
                <a:rPr lang="en-US" sz="2800" kern="800" spc="100" dirty="0">
                  <a:latin typeface="+mj-lt"/>
                  <a:cs typeface="Segoe UI Semibold" panose="020B0702040204020203" pitchFamily="34" charset="0"/>
                </a:rPr>
                <a:t>Development</a:t>
              </a:r>
            </a:p>
          </p:txBody>
        </p:sp>
        <p:sp>
          <p:nvSpPr>
            <p:cNvPr id="41" name="TextBox 44"/>
            <p:cNvSpPr txBox="1"/>
            <p:nvPr/>
          </p:nvSpPr>
          <p:spPr>
            <a:xfrm>
              <a:off x="9278481" y="3602805"/>
              <a:ext cx="319197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228">
                <a:defRPr/>
              </a:pPr>
              <a:r>
                <a:rPr lang="de-DE" sz="2800" kern="800" spc="100" dirty="0">
                  <a:latin typeface="+mj-lt"/>
                  <a:cs typeface="Segoe UI Semibold" panose="020B0702040204020203" pitchFamily="34" charset="0"/>
                </a:rPr>
                <a:t>Production</a:t>
              </a:r>
              <a:endParaRPr lang="en-US" sz="2800" kern="800" spc="100" dirty="0">
                <a:latin typeface="+mj-lt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041130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DevOps conversation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89236" y="1388108"/>
            <a:ext cx="6362494" cy="1132618"/>
            <a:chOff x="4860109" y="949166"/>
            <a:chExt cx="6362494" cy="1132618"/>
          </a:xfrm>
        </p:grpSpPr>
        <p:sp>
          <p:nvSpPr>
            <p:cNvPr id="4" name="Rectangle 3"/>
            <p:cNvSpPr/>
            <p:nvPr/>
          </p:nvSpPr>
          <p:spPr>
            <a:xfrm>
              <a:off x="6220268" y="1119829"/>
              <a:ext cx="2165487" cy="461665"/>
            </a:xfrm>
            <a:prstGeom prst="rect">
              <a:avLst/>
            </a:prstGeom>
            <a:ln>
              <a:noFill/>
            </a:ln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800" cap="none" spc="20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PEOPLE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627902" y="949166"/>
              <a:ext cx="2594701" cy="1132618"/>
            </a:xfrm>
            <a:prstGeom prst="rect">
              <a:avLst/>
            </a:prstGeom>
            <a:ln>
              <a:noFill/>
            </a:ln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8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Collaborate more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8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Share common goals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8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Focus on improvement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8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8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BRINGING PEOPLE TOGETHER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8494128" y="1058275"/>
              <a:ext cx="0" cy="914400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</a:ln>
            <a:effectLst/>
          </p:spPr>
        </p:cxnSp>
        <p:pic>
          <p:nvPicPr>
            <p:cNvPr id="7" name="Picture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109" y="974292"/>
              <a:ext cx="1082369" cy="108236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789236" y="3368325"/>
            <a:ext cx="6362494" cy="1092607"/>
            <a:chOff x="4860109" y="2929383"/>
            <a:chExt cx="6362494" cy="1092607"/>
          </a:xfrm>
        </p:grpSpPr>
        <p:sp>
          <p:nvSpPr>
            <p:cNvPr id="9" name="Rectangle 8"/>
            <p:cNvSpPr/>
            <p:nvPr/>
          </p:nvSpPr>
          <p:spPr>
            <a:xfrm>
              <a:off x="6220268" y="3080041"/>
              <a:ext cx="2165487" cy="461665"/>
            </a:xfrm>
            <a:prstGeom prst="rect">
              <a:avLst/>
            </a:prstGeom>
            <a:ln>
              <a:noFill/>
            </a:ln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800" cap="none" spc="20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PROCESS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7902" y="2929383"/>
              <a:ext cx="2594701" cy="1092607"/>
            </a:xfrm>
            <a:prstGeom prst="rect">
              <a:avLst/>
            </a:prstGeom>
            <a:ln>
              <a:noFill/>
            </a:ln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8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Eliminate waste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8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Increase efficiency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8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Streamline feedback</a:t>
              </a: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8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8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DELIVERING VALUE FASTER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494128" y="3018486"/>
              <a:ext cx="0" cy="914400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</a:ln>
            <a:effectLst/>
          </p:spPr>
        </p:cxnSp>
        <p:pic>
          <p:nvPicPr>
            <p:cNvPr id="12" name="Picture 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0109" y="2934503"/>
              <a:ext cx="1082369" cy="1082369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789236" y="5368978"/>
            <a:ext cx="6362495" cy="1092607"/>
            <a:chOff x="4860108" y="4930036"/>
            <a:chExt cx="6362495" cy="1092607"/>
          </a:xfrm>
        </p:grpSpPr>
        <p:sp>
          <p:nvSpPr>
            <p:cNvPr id="14" name="Rectangle 13"/>
            <p:cNvSpPr/>
            <p:nvPr/>
          </p:nvSpPr>
          <p:spPr>
            <a:xfrm>
              <a:off x="6220268" y="5080694"/>
              <a:ext cx="2165487" cy="461665"/>
            </a:xfrm>
            <a:prstGeom prst="rect">
              <a:avLst/>
            </a:prstGeom>
            <a:ln>
              <a:noFill/>
            </a:ln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800" cap="none" spc="20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TOOLS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27903" y="4930036"/>
              <a:ext cx="2594700" cy="1092607"/>
            </a:xfrm>
            <a:prstGeom prst="rect">
              <a:avLst/>
            </a:prstGeom>
            <a:ln>
              <a:noFill/>
            </a:ln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8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Enhance productivity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8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Enable collaboration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8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Facilitate experimentation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8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8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EXECUTING A DEVOPS STRATEGY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8494128" y="5019139"/>
              <a:ext cx="0" cy="914400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</a:ln>
            <a:effectLst/>
          </p:spPr>
        </p:cxnSp>
        <p:pic>
          <p:nvPicPr>
            <p:cNvPr id="17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108" y="4937863"/>
              <a:ext cx="1082369" cy="10823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225953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habits and practices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0211" y="1351581"/>
            <a:ext cx="2253455" cy="2219897"/>
            <a:chOff x="361913" y="1409851"/>
            <a:chExt cx="2253455" cy="2219897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1153218" y="2725761"/>
              <a:ext cx="0" cy="903987"/>
            </a:xfrm>
            <a:prstGeom prst="line">
              <a:avLst/>
            </a:prstGeom>
            <a:noFill/>
            <a:ln w="6350" cap="flat" cmpd="sng" algn="ctr">
              <a:solidFill>
                <a:srgbClr val="6B2A7A"/>
              </a:solidFill>
              <a:prstDash val="solid"/>
              <a:miter lim="800000"/>
            </a:ln>
            <a:effectLst/>
          </p:spPr>
        </p:cxnSp>
        <p:cxnSp>
          <p:nvCxnSpPr>
            <p:cNvPr id="5" name="Straight Connector 4"/>
            <p:cNvCxnSpPr/>
            <p:nvPr/>
          </p:nvCxnSpPr>
          <p:spPr>
            <a:xfrm>
              <a:off x="361913" y="2725761"/>
              <a:ext cx="1728313" cy="0"/>
            </a:xfrm>
            <a:prstGeom prst="line">
              <a:avLst/>
            </a:prstGeom>
            <a:noFill/>
            <a:ln w="6350" cap="flat" cmpd="sng" algn="ctr">
              <a:solidFill>
                <a:srgbClr val="6B2A7A"/>
              </a:solidFill>
              <a:prstDash val="solid"/>
              <a:miter lim="800000"/>
            </a:ln>
            <a:effectLst/>
          </p:spPr>
        </p:cxnSp>
        <p:sp>
          <p:nvSpPr>
            <p:cNvPr id="6" name="Rectangle 5"/>
            <p:cNvSpPr/>
            <p:nvPr/>
          </p:nvSpPr>
          <p:spPr>
            <a:xfrm flipH="1">
              <a:off x="361913" y="1409851"/>
              <a:ext cx="2253455" cy="12834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de-DE" sz="1000" b="1" kern="0" spc="200" dirty="0">
                  <a:solidFill>
                    <a:srgbClr val="682A7A"/>
                  </a:solidFill>
                  <a:cs typeface="Arial" pitchFamily="34" charset="0"/>
                </a:rPr>
                <a:t>PRACTICES</a:t>
              </a:r>
              <a:endParaRPr lang="en-US" sz="1200" dirty="0">
                <a:solidFill>
                  <a:srgbClr val="682A7A"/>
                </a:solidFill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Automated Testing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Continuous Integration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Continuous Deployment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Release Management</a:t>
              </a:r>
            </a:p>
          </p:txBody>
        </p:sp>
      </p:grpSp>
      <p:sp>
        <p:nvSpPr>
          <p:cNvPr id="7" name="Rectangle 6"/>
          <p:cNvSpPr/>
          <p:nvPr/>
        </p:nvSpPr>
        <p:spPr>
          <a:xfrm flipH="1">
            <a:off x="2093000" y="5676916"/>
            <a:ext cx="2253455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30000"/>
              </a:lnSpc>
            </a:pPr>
            <a:endParaRPr lang="en-US" sz="12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75376" y="1646684"/>
            <a:ext cx="2253455" cy="2245990"/>
            <a:chOff x="3907078" y="1704954"/>
            <a:chExt cx="2253455" cy="2245990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4743490" y="3046957"/>
              <a:ext cx="0" cy="903987"/>
            </a:xfrm>
            <a:prstGeom prst="line">
              <a:avLst/>
            </a:prstGeom>
            <a:noFill/>
            <a:ln w="6350" cap="flat" cmpd="sng" algn="ctr">
              <a:solidFill>
                <a:srgbClr val="6B2A7A"/>
              </a:solidFill>
              <a:prstDash val="solid"/>
              <a:miter lim="800000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>
            <a:xfrm>
              <a:off x="3952185" y="3046957"/>
              <a:ext cx="1983517" cy="0"/>
            </a:xfrm>
            <a:prstGeom prst="line">
              <a:avLst/>
            </a:prstGeom>
            <a:noFill/>
            <a:ln w="6350" cap="flat" cmpd="sng" algn="ctr">
              <a:solidFill>
                <a:srgbClr val="6B2A7A"/>
              </a:solidFill>
              <a:prstDash val="solid"/>
              <a:miter lim="800000"/>
            </a:ln>
            <a:effectLst/>
          </p:spPr>
        </p:cxnSp>
        <p:sp>
          <p:nvSpPr>
            <p:cNvPr id="11" name="Rectangle 10"/>
            <p:cNvSpPr/>
            <p:nvPr/>
          </p:nvSpPr>
          <p:spPr>
            <a:xfrm flipH="1">
              <a:off x="3907078" y="1704954"/>
              <a:ext cx="2253455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de-DE" sz="1000" b="1" kern="0" spc="200" dirty="0">
                  <a:solidFill>
                    <a:srgbClr val="682A7A"/>
                  </a:solidFill>
                  <a:cs typeface="Arial" pitchFamily="34" charset="0"/>
                </a:rPr>
                <a:t>PRACTICES</a:t>
              </a:r>
              <a:endParaRPr lang="en-US" sz="1200" dirty="0">
                <a:solidFill>
                  <a:srgbClr val="682A7A"/>
                </a:solidFill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Usage Monitoring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Telemetry Collection</a:t>
              </a:r>
              <a:b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</a:b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Testing in Production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Stakeholder Feedback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00284" y="4217548"/>
            <a:ext cx="2253455" cy="2463413"/>
            <a:chOff x="5731986" y="4275818"/>
            <a:chExt cx="2253455" cy="2463413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523291" y="4275818"/>
              <a:ext cx="0" cy="903987"/>
            </a:xfrm>
            <a:prstGeom prst="line">
              <a:avLst/>
            </a:prstGeom>
            <a:noFill/>
            <a:ln w="6350" cap="flat" cmpd="sng" algn="ctr">
              <a:solidFill>
                <a:srgbClr val="6B2A7A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>
            <a:xfrm flipV="1">
              <a:off x="5731986" y="5179805"/>
              <a:ext cx="1983517" cy="0"/>
            </a:xfrm>
            <a:prstGeom prst="line">
              <a:avLst/>
            </a:prstGeom>
            <a:noFill/>
            <a:ln w="6350" cap="flat" cmpd="sng" algn="ctr">
              <a:solidFill>
                <a:srgbClr val="6B2A7A"/>
              </a:solidFill>
              <a:prstDash val="solid"/>
              <a:miter lim="800000"/>
            </a:ln>
            <a:effectLst/>
          </p:spPr>
        </p:cxnSp>
        <p:sp>
          <p:nvSpPr>
            <p:cNvPr id="15" name="Rectangle 14"/>
            <p:cNvSpPr/>
            <p:nvPr/>
          </p:nvSpPr>
          <p:spPr>
            <a:xfrm flipH="1">
              <a:off x="5731986" y="5206504"/>
              <a:ext cx="2253455" cy="153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de-DE" sz="1000" b="1" kern="0" spc="200" dirty="0">
                  <a:solidFill>
                    <a:srgbClr val="682A7A"/>
                  </a:solidFill>
                  <a:cs typeface="Arial" pitchFamily="34" charset="0"/>
                </a:rPr>
                <a:t>PRACTICES</a:t>
              </a:r>
              <a:endParaRPr lang="en-US" sz="1200" dirty="0">
                <a:solidFill>
                  <a:srgbClr val="682A7A"/>
                </a:solidFill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Testing in Production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Usage Monitoring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User Telemetry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Stakeholder feedback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Feature flags 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243444" y="1867569"/>
            <a:ext cx="2253455" cy="1996075"/>
            <a:chOff x="7325948" y="1976641"/>
            <a:chExt cx="2253455" cy="199607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8148885" y="3068729"/>
              <a:ext cx="0" cy="903987"/>
            </a:xfrm>
            <a:prstGeom prst="line">
              <a:avLst/>
            </a:prstGeom>
            <a:noFill/>
            <a:ln w="6350" cap="flat" cmpd="sng" algn="ctr">
              <a:solidFill>
                <a:srgbClr val="6B2A7A"/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>
            <a:xfrm>
              <a:off x="7334430" y="3068729"/>
              <a:ext cx="1983517" cy="0"/>
            </a:xfrm>
            <a:prstGeom prst="line">
              <a:avLst/>
            </a:prstGeom>
            <a:noFill/>
            <a:ln w="6350" cap="flat" cmpd="sng" algn="ctr">
              <a:solidFill>
                <a:srgbClr val="6B2A7A"/>
              </a:solidFill>
              <a:prstDash val="solid"/>
              <a:miter lim="800000"/>
            </a:ln>
            <a:effectLst/>
          </p:spPr>
        </p:cxnSp>
        <p:sp>
          <p:nvSpPr>
            <p:cNvPr id="19" name="Rectangle 18"/>
            <p:cNvSpPr/>
            <p:nvPr/>
          </p:nvSpPr>
          <p:spPr>
            <a:xfrm flipH="1">
              <a:off x="7325948" y="1976641"/>
              <a:ext cx="2253455" cy="1052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de-DE" sz="1000" b="1" kern="0" spc="200" dirty="0">
                  <a:solidFill>
                    <a:srgbClr val="682A7A"/>
                  </a:solidFill>
                  <a:cs typeface="Arial" pitchFamily="34" charset="0"/>
                </a:rPr>
                <a:t>PRACTICES</a:t>
              </a:r>
              <a:endParaRPr lang="en-US" sz="1200" dirty="0">
                <a:solidFill>
                  <a:srgbClr val="682A7A"/>
                </a:solidFill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Code Reviews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Automated Testing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Continuous Measurement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99299" y="4113406"/>
            <a:ext cx="3074355" cy="2707933"/>
            <a:chOff x="8931001" y="4171676"/>
            <a:chExt cx="3074355" cy="2707933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9722306" y="4171676"/>
              <a:ext cx="0" cy="903987"/>
            </a:xfrm>
            <a:prstGeom prst="line">
              <a:avLst/>
            </a:prstGeom>
            <a:noFill/>
            <a:ln w="6350" cap="flat" cmpd="sng" algn="ctr">
              <a:solidFill>
                <a:srgbClr val="6B2A7A"/>
              </a:solidFill>
              <a:prstDash val="solid"/>
              <a:miter lim="800000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>
            <a:xfrm>
              <a:off x="8931001" y="5075663"/>
              <a:ext cx="2499111" cy="0"/>
            </a:xfrm>
            <a:prstGeom prst="line">
              <a:avLst/>
            </a:prstGeom>
            <a:noFill/>
            <a:ln w="6350" cap="flat" cmpd="sng" algn="ctr">
              <a:solidFill>
                <a:srgbClr val="6B2A7A"/>
              </a:solidFill>
              <a:prstDash val="solid"/>
              <a:miter lim="800000"/>
            </a:ln>
            <a:effectLst/>
          </p:spPr>
        </p:cxnSp>
        <p:sp>
          <p:nvSpPr>
            <p:cNvPr id="23" name="Rectangle 22"/>
            <p:cNvSpPr/>
            <p:nvPr/>
          </p:nvSpPr>
          <p:spPr>
            <a:xfrm flipH="1">
              <a:off x="8931001" y="5106816"/>
              <a:ext cx="3074355" cy="1772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de-DE" sz="1000" b="1" kern="0" spc="200" dirty="0">
                  <a:solidFill>
                    <a:srgbClr val="682A7A"/>
                  </a:solidFill>
                  <a:cs typeface="Arial" pitchFamily="34" charset="0"/>
                </a:rPr>
                <a:t>PRACTICES</a:t>
              </a:r>
              <a:endParaRPr lang="en-US" sz="1200" spc="-70" dirty="0">
                <a:solidFill>
                  <a:srgbClr val="682A7A"/>
                </a:solidFill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defTabSz="914400">
                <a:lnSpc>
                  <a:spcPct val="130000"/>
                </a:lnSpc>
              </a:pPr>
              <a:r>
                <a:rPr lang="en-US" sz="1200" spc="-70" dirty="0">
                  <a:ea typeface="Calibri" panose="020F0502020204030204" pitchFamily="34" charset="0"/>
                  <a:cs typeface="Arial" panose="020B0604020202020204" pitchFamily="34" charset="0"/>
                </a:rPr>
                <a:t>Application Performance  Management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Infrastructure as Code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Continuous Delivery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Release Management 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Configuration Management 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Automated Recovery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829514" y="826294"/>
            <a:ext cx="2629639" cy="2701642"/>
            <a:chOff x="9742683" y="884564"/>
            <a:chExt cx="2629639" cy="2701642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1202390" y="2682219"/>
              <a:ext cx="0" cy="903987"/>
            </a:xfrm>
            <a:prstGeom prst="line">
              <a:avLst/>
            </a:prstGeom>
            <a:noFill/>
            <a:ln w="6350" cap="flat" cmpd="sng" algn="ctr">
              <a:solidFill>
                <a:srgbClr val="6B2A7A"/>
              </a:solidFill>
              <a:prstDash val="solid"/>
              <a:miter lim="800000"/>
            </a:ln>
            <a:effectLst/>
          </p:spPr>
        </p:cxnSp>
        <p:sp>
          <p:nvSpPr>
            <p:cNvPr id="26" name="Rectangle 25"/>
            <p:cNvSpPr/>
            <p:nvPr/>
          </p:nvSpPr>
          <p:spPr>
            <a:xfrm flipH="1">
              <a:off x="9742683" y="884564"/>
              <a:ext cx="2629639" cy="1772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de-DE" sz="1000" b="1" kern="0" spc="200" dirty="0">
                  <a:solidFill>
                    <a:srgbClr val="682A7A"/>
                  </a:solidFill>
                  <a:cs typeface="Arial" pitchFamily="34" charset="0"/>
                </a:rPr>
                <a:t>PRACTICES</a:t>
              </a:r>
              <a:endParaRPr lang="en-US" sz="1200" spc="-70" dirty="0">
                <a:solidFill>
                  <a:srgbClr val="682A7A"/>
                </a:solidFill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defTabSz="914400">
                <a:lnSpc>
                  <a:spcPct val="130000"/>
                </a:lnSpc>
              </a:pPr>
              <a:r>
                <a:rPr lang="en-US" sz="1200" spc="-70" dirty="0">
                  <a:ea typeface="Calibri" panose="020F0502020204030204" pitchFamily="34" charset="0"/>
                  <a:cs typeface="Arial" panose="020B0604020202020204" pitchFamily="34" charset="0"/>
                </a:rPr>
                <a:t>Application Performance Management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Infrastructure as Code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Continuous Deployment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Release Management 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Configuration Management 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Automated Recovery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9765833" y="2679060"/>
              <a:ext cx="2402431" cy="0"/>
            </a:xfrm>
            <a:prstGeom prst="line">
              <a:avLst/>
            </a:prstGeom>
            <a:noFill/>
            <a:ln w="6350" cap="flat" cmpd="sng" algn="ctr">
              <a:solidFill>
                <a:srgbClr val="6B2A7A"/>
              </a:solidFill>
              <a:prstDash val="solid"/>
              <a:miter lim="800000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2138230" y="4428334"/>
            <a:ext cx="2253455" cy="2238215"/>
            <a:chOff x="2169932" y="4486604"/>
            <a:chExt cx="2253455" cy="223821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961237" y="4486604"/>
              <a:ext cx="0" cy="903987"/>
            </a:xfrm>
            <a:prstGeom prst="line">
              <a:avLst/>
            </a:prstGeom>
            <a:noFill/>
            <a:ln w="6350" cap="flat" cmpd="sng" algn="ctr">
              <a:solidFill>
                <a:srgbClr val="6B2A7A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>
              <a:off x="2169932" y="5390591"/>
              <a:ext cx="1684304" cy="0"/>
            </a:xfrm>
            <a:prstGeom prst="line">
              <a:avLst/>
            </a:prstGeom>
            <a:noFill/>
            <a:ln w="6350" cap="flat" cmpd="sng" algn="ctr">
              <a:solidFill>
                <a:srgbClr val="6B2A7A"/>
              </a:solidFill>
              <a:prstDash val="solid"/>
              <a:miter lim="800000"/>
            </a:ln>
            <a:effectLst/>
          </p:spPr>
        </p:cxnSp>
        <p:sp>
          <p:nvSpPr>
            <p:cNvPr id="31" name="Rectangle 30"/>
            <p:cNvSpPr/>
            <p:nvPr/>
          </p:nvSpPr>
          <p:spPr>
            <a:xfrm flipH="1">
              <a:off x="2169932" y="5432157"/>
              <a:ext cx="2253455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de-DE" sz="1000" b="1" kern="0" spc="200" dirty="0">
                  <a:solidFill>
                    <a:srgbClr val="682A7A"/>
                  </a:solidFill>
                  <a:cs typeface="Arial" pitchFamily="34" charset="0"/>
                </a:rPr>
                <a:t>PRACTICES</a:t>
              </a:r>
              <a:endParaRPr lang="en-US" sz="1200" dirty="0">
                <a:solidFill>
                  <a:srgbClr val="682A7A"/>
                </a:solidFill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Enterprise Agile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Continuous Integration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Continuous Deployment</a:t>
              </a:r>
            </a:p>
            <a:p>
              <a:pPr defTabSz="914400">
                <a:lnSpc>
                  <a:spcPct val="130000"/>
                </a:lnSpc>
              </a:pPr>
              <a:r>
                <a:rPr lang="en-US" sz="1200" dirty="0">
                  <a:ea typeface="Calibri" panose="020F0502020204030204" pitchFamily="34" charset="0"/>
                  <a:cs typeface="Arial" panose="020B0604020202020204" pitchFamily="34" charset="0"/>
                </a:rPr>
                <a:t>Release Management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416330" y="3313910"/>
            <a:ext cx="1440000" cy="1440000"/>
          </a:xfrm>
          <a:prstGeom prst="ellipse">
            <a:avLst/>
          </a:prstGeom>
          <a:solidFill>
            <a:srgbClr val="7549A7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4637" y="3370549"/>
            <a:ext cx="1723386" cy="1349873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lvl="0" indent="0" algn="ctr" defTabSz="932742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80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FLOW OF</a:t>
            </a:r>
            <a:br>
              <a:rPr kumimoji="0" lang="en-US" sz="1200" b="1" i="1" u="none" strike="noStrike" kern="80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r>
              <a:rPr kumimoji="0" lang="en-US" sz="1200" b="1" i="1" u="none" strike="noStrike" kern="80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CUSTOMER VALUE</a:t>
            </a:r>
            <a:br>
              <a:rPr kumimoji="0" lang="en-US" sz="1200" b="1" i="1" u="none" strike="noStrike" kern="80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endParaRPr kumimoji="0" lang="en-US" sz="1200" b="1" i="1" u="none" strike="noStrike" kern="800" cap="none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4" name="Oval 33"/>
          <p:cNvSpPr/>
          <p:nvPr/>
        </p:nvSpPr>
        <p:spPr>
          <a:xfrm>
            <a:off x="2217316" y="3304883"/>
            <a:ext cx="1440000" cy="1440000"/>
          </a:xfrm>
          <a:prstGeom prst="ellipse">
            <a:avLst/>
          </a:prstGeom>
          <a:solidFill>
            <a:srgbClr val="7549A7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16504" y="3268922"/>
            <a:ext cx="2454877" cy="1349873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lvl="0" indent="0" algn="ctr" defTabSz="932742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TEAM</a:t>
            </a:r>
            <a:br>
              <a:rPr kumimoji="0" lang="en-US" sz="1200" b="1" i="1" u="none" strike="noStrike" kern="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r>
              <a:rPr kumimoji="0" lang="en-US" sz="1200" b="1" i="1" u="none" strike="noStrike" kern="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AUTONOMY</a:t>
            </a:r>
            <a:br>
              <a:rPr kumimoji="0" lang="en-US" sz="1200" b="1" i="1" u="none" strike="noStrike" kern="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r>
              <a:rPr kumimoji="0" lang="en-US" sz="1200" b="1" i="1" u="none" strike="noStrike" kern="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&amp; ENTERPRISE</a:t>
            </a:r>
            <a:br>
              <a:rPr lang="en-US" sz="1200" b="1" i="1" kern="0" dirty="0">
                <a:solidFill>
                  <a:srgbClr val="FFFFFF"/>
                </a:solidFill>
              </a:rPr>
            </a:br>
            <a:r>
              <a:rPr kumimoji="0" lang="en-US" sz="1200" b="1" i="1" u="none" strike="noStrike" kern="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ALIGNMENT</a:t>
            </a:r>
            <a:endParaRPr kumimoji="0" lang="en-US" sz="1200" b="1" i="1" u="none" strike="noStrike" kern="800" cap="none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doni M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63918" y="3313932"/>
            <a:ext cx="1440000" cy="1440000"/>
          </a:xfrm>
          <a:prstGeom prst="ellipse">
            <a:avLst/>
          </a:prstGeom>
          <a:solidFill>
            <a:srgbClr val="7549A7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2225" y="3301121"/>
            <a:ext cx="1723386" cy="1349873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lvl="0" indent="0" algn="ctr" defTabSz="932742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80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BACKLOG refined with LEARNING</a:t>
            </a:r>
          </a:p>
        </p:txBody>
      </p:sp>
      <p:sp>
        <p:nvSpPr>
          <p:cNvPr id="38" name="Oval 37"/>
          <p:cNvSpPr/>
          <p:nvPr/>
        </p:nvSpPr>
        <p:spPr>
          <a:xfrm>
            <a:off x="5766626" y="3313910"/>
            <a:ext cx="1440000" cy="1440000"/>
          </a:xfrm>
          <a:prstGeom prst="ellipse">
            <a:avLst/>
          </a:prstGeom>
          <a:solidFill>
            <a:srgbClr val="7549A7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24933" y="3289524"/>
            <a:ext cx="1723386" cy="1349873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lvl="0" indent="0" algn="ctr" defTabSz="932742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800" cap="none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EVIDENCE</a:t>
            </a:r>
            <a:br>
              <a:rPr kumimoji="0" lang="en-US" sz="1200" b="1" i="1" u="none" strike="noStrike" kern="800" cap="none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r>
              <a:rPr kumimoji="0" lang="en-US" sz="1200" b="1" i="1" u="none" strike="noStrike" kern="800" cap="none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gathered in PRODUCTION</a:t>
            </a:r>
          </a:p>
        </p:txBody>
      </p:sp>
      <p:sp>
        <p:nvSpPr>
          <p:cNvPr id="40" name="Oval 39"/>
          <p:cNvSpPr/>
          <p:nvPr/>
        </p:nvSpPr>
        <p:spPr>
          <a:xfrm>
            <a:off x="7369971" y="3313910"/>
            <a:ext cx="1440000" cy="1440000"/>
          </a:xfrm>
          <a:prstGeom prst="ellipse">
            <a:avLst/>
          </a:prstGeom>
          <a:solidFill>
            <a:srgbClr val="7549A7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28278" y="3335824"/>
            <a:ext cx="1723386" cy="1349873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lvl="0" indent="0" algn="ctr" defTabSz="932742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80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MANAGED TECHNICAL</a:t>
            </a:r>
            <a:br>
              <a:rPr kumimoji="0" lang="en-US" sz="1200" b="1" i="1" u="none" strike="noStrike" kern="80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r>
              <a:rPr kumimoji="0" lang="en-US" sz="1200" b="1" i="1" u="none" strike="noStrike" kern="80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DEBT</a:t>
            </a:r>
          </a:p>
        </p:txBody>
      </p:sp>
      <p:sp>
        <p:nvSpPr>
          <p:cNvPr id="42" name="Oval 41"/>
          <p:cNvSpPr/>
          <p:nvPr/>
        </p:nvSpPr>
        <p:spPr>
          <a:xfrm>
            <a:off x="8974016" y="3313910"/>
            <a:ext cx="1440000" cy="1440000"/>
          </a:xfrm>
          <a:prstGeom prst="ellipse">
            <a:avLst/>
          </a:prstGeom>
          <a:solidFill>
            <a:srgbClr val="7549A7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820748" y="3405274"/>
            <a:ext cx="1723386" cy="1349873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lvl="0" indent="0" algn="ctr" defTabSz="932742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80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PRODUCTION</a:t>
            </a:r>
            <a:br>
              <a:rPr kumimoji="0" lang="en-US" sz="1200" b="1" i="1" u="none" strike="noStrike" kern="80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r>
              <a:rPr kumimoji="0" lang="en-US" sz="1200" b="1" i="1" u="none" strike="noStrike" kern="80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FIRST MINDSET</a:t>
            </a:r>
          </a:p>
          <a:p>
            <a:pPr marL="0" marR="0" lvl="0" indent="0" algn="ctr" defTabSz="932742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1" u="none" strike="noStrike" kern="800" cap="none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0586190" y="3313910"/>
            <a:ext cx="1440000" cy="1440000"/>
          </a:xfrm>
          <a:prstGeom prst="ellipse">
            <a:avLst/>
          </a:prstGeom>
          <a:solidFill>
            <a:srgbClr val="7549A7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444497" y="3370549"/>
            <a:ext cx="1723386" cy="1349873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lvl="0" indent="0" algn="ctr" defTabSz="932742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800" cap="none" spc="-5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INFRASTRUCTURE</a:t>
            </a:r>
            <a:br>
              <a:rPr kumimoji="0" lang="en-US" sz="1200" b="1" i="1" u="none" strike="noStrike" kern="80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</a:br>
            <a:r>
              <a:rPr kumimoji="0" lang="en-US" sz="1200" b="1" i="1" u="none" strike="noStrike" kern="800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is a FLEXIBLE RESOURCE</a:t>
            </a:r>
          </a:p>
        </p:txBody>
      </p:sp>
    </p:spTree>
    <p:extLst>
      <p:ext uri="{BB962C8B-B14F-4D97-AF65-F5344CB8AC3E}">
        <p14:creationId xmlns:p14="http://schemas.microsoft.com/office/powerpoint/2010/main" val="292768254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3104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Dark Purple on white -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32145A"/>
      </a:accent1>
      <a:accent2>
        <a:srgbClr val="5C2D91"/>
      </a:accent2>
      <a:accent3>
        <a:srgbClr val="107C10"/>
      </a:accent3>
      <a:accent4>
        <a:srgbClr val="0078D7"/>
      </a:accent4>
      <a:accent5>
        <a:srgbClr val="BAD80A"/>
      </a:accent5>
      <a:accent6>
        <a:srgbClr val="B4009E"/>
      </a:accent6>
      <a:hlink>
        <a:srgbClr val="5C2D91"/>
      </a:hlink>
      <a:folHlink>
        <a:srgbClr val="5C2D9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A21D99CE-5E6B-4EF1-8D33-0F461E6DE55A}"/>
    </a:ext>
  </a:extLst>
</a:theme>
</file>

<file path=ppt/theme/theme2.xml><?xml version="1.0" encoding="utf-8"?>
<a:theme xmlns:a="http://schemas.openxmlformats.org/drawingml/2006/main" name="COLOR TEMPLATE">
  <a:themeElements>
    <a:clrScheme name="BT - Dark Teal w.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5C2D91"/>
      </a:accent1>
      <a:accent2>
        <a:srgbClr val="107C10"/>
      </a:accent2>
      <a:accent3>
        <a:srgbClr val="0078D7"/>
      </a:accent3>
      <a:accent4>
        <a:srgbClr val="BAD80A"/>
      </a:accent4>
      <a:accent5>
        <a:srgbClr val="008272"/>
      </a:accent5>
      <a:accent6>
        <a:srgbClr val="B4009E"/>
      </a:accent6>
      <a:hlink>
        <a:srgbClr val="E7DCF4"/>
      </a:hlink>
      <a:folHlink>
        <a:srgbClr val="E7DCF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47C46F03-A0DB-44F3-80DF-B46978DBC1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Brand_template_16-9_Edu_DARK_Purple_2016_1</Template>
  <TotalTime>127</TotalTime>
  <Words>256</Words>
  <Application>Microsoft Office PowerPoint</Application>
  <PresentationFormat>Custom</PresentationFormat>
  <Paragraphs>99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Bodoni MT</vt:lpstr>
      <vt:lpstr>Bodoni Std Bold Italic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COLOR TEMPLATE</vt:lpstr>
      <vt:lpstr>DevOps</vt:lpstr>
      <vt:lpstr>Agenda</vt:lpstr>
      <vt:lpstr>Why DevOps?</vt:lpstr>
      <vt:lpstr>Traditional Development + Operations</vt:lpstr>
      <vt:lpstr>What is DevOps?</vt:lpstr>
      <vt:lpstr>The converged DevOps lifecycle</vt:lpstr>
      <vt:lpstr>The DevOps conversation</vt:lpstr>
      <vt:lpstr>DevOps habits and practices</vt:lpstr>
      <vt:lpstr>PowerPoint Presentation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Steven Follis</dc:creator>
  <cp:keywords/>
  <dc:description>Template: Maryfj_x000d_
Formatting: _x000d_
Audience Type:</dc:description>
  <cp:lastModifiedBy>Steven Follis</cp:lastModifiedBy>
  <cp:revision>10</cp:revision>
  <dcterms:created xsi:type="dcterms:W3CDTF">2016-10-04T22:06:48Z</dcterms:created>
  <dcterms:modified xsi:type="dcterms:W3CDTF">2016-10-05T02:30:02Z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