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5"/>
  </p:notesMasterIdLst>
  <p:handoutMasterIdLst>
    <p:handoutMasterId r:id="rId56"/>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7" r:id="rId24"/>
    <p:sldId id="1388" r:id="rId25"/>
    <p:sldId id="1389" r:id="rId26"/>
    <p:sldId id="1390" r:id="rId27"/>
    <p:sldId id="1391" r:id="rId28"/>
    <p:sldId id="1350" r:id="rId29"/>
    <p:sldId id="1357" r:id="rId30"/>
    <p:sldId id="1358" r:id="rId31"/>
    <p:sldId id="1359" r:id="rId32"/>
    <p:sldId id="1360" r:id="rId33"/>
    <p:sldId id="1361" r:id="rId34"/>
    <p:sldId id="1362" r:id="rId35"/>
    <p:sldId id="1363" r:id="rId36"/>
    <p:sldId id="1364" r:id="rId37"/>
    <p:sldId id="1366" r:id="rId38"/>
    <p:sldId id="1365" r:id="rId39"/>
    <p:sldId id="1351" r:id="rId40"/>
    <p:sldId id="1368" r:id="rId41"/>
    <p:sldId id="1355" r:id="rId42"/>
    <p:sldId id="1381" r:id="rId43"/>
    <p:sldId id="1356" r:id="rId44"/>
    <p:sldId id="1374" r:id="rId45"/>
    <p:sldId id="1380" r:id="rId46"/>
    <p:sldId id="1375" r:id="rId47"/>
    <p:sldId id="1379" r:id="rId48"/>
    <p:sldId id="1378" r:id="rId49"/>
    <p:sldId id="1376" r:id="rId50"/>
    <p:sldId id="1377" r:id="rId51"/>
    <p:sldId id="1341" r:id="rId52"/>
    <p:sldId id="1367" r:id="rId53"/>
    <p:sldId id="1382"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5319" autoAdjust="0"/>
  </p:normalViewPr>
  <p:slideViewPr>
    <p:cSldViewPr>
      <p:cViewPr varScale="1">
        <p:scale>
          <a:sx n="85" d="100"/>
          <a:sy n="85" d="100"/>
        </p:scale>
        <p:origin x="99" y="45"/>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BA954C29-6641-1742-9C44-2DAE9AEF48B2}" srcId="{1BA80199-E171-D64D-97FC-98DC54226E17}" destId="{18D025D8-F1B4-E340-8017-A3F96EB49642}" srcOrd="0" destOrd="0" parTransId="{7FC59775-5D47-7040-B655-569FE15A8A3B}" sibTransId="{FD11F52C-A2D5-734C-8456-3C254DFAA87F}"/>
    <dgm:cxn modelId="{2C2D3FE2-E572-434F-8767-7CD7D82D2490}" type="presOf" srcId="{E44BEFA8-C88F-7544-AD6C-857B185E495A}" destId="{E747E740-F8F7-6B41-8142-09025A60FA83}" srcOrd="0" destOrd="0" presId="urn:microsoft.com/office/officeart/2005/8/layout/cycle2"/>
    <dgm:cxn modelId="{7AE1CA04-9E18-44B4-9589-DC785B57E038}" type="presOf" srcId="{18D025D8-F1B4-E340-8017-A3F96EB49642}" destId="{F4E532E6-66D6-C542-B8C3-136424B07555}" srcOrd="0"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824A6D53-C13F-4C1A-94BE-1781296FB348}" type="presOf" srcId="{FD11F52C-A2D5-734C-8456-3C254DFAA87F}" destId="{7CBDF54A-8860-7740-AB04-556D1D7774A6}" srcOrd="1"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A2C39D8-9D17-45FC-AF3C-1D213AFDC51E}" type="presOf" srcId="{E44BEFA8-C88F-7544-AD6C-857B185E495A}" destId="{242A9705-8B08-184E-AE75-417ABD03C1B0}" srcOrd="1" destOrd="0" presId="urn:microsoft.com/office/officeart/2005/8/layout/cycle2"/>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10/19/2016 6:53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10/19/2016 6:53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10/19/2016 6:53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1.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29.png"/><Relationship Id="rId2" Type="http://schemas.openxmlformats.org/officeDocument/2006/relationships/image" Target="../media/image90.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93.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28.png"/><Relationship Id="rId2" Type="http://schemas.openxmlformats.org/officeDocument/2006/relationships/image" Target="../media/image94.png"/><Relationship Id="rId1" Type="http://schemas.openxmlformats.org/officeDocument/2006/relationships/slideLayout" Target="../slideLayouts/slideLayout3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5.png"/><Relationship Id="rId1" Type="http://schemas.openxmlformats.org/officeDocument/2006/relationships/slideLayout" Target="../slideLayouts/slideLayout11.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11.png"/><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180126" y="3779531"/>
            <a:ext cx="1502813" cy="350330"/>
          </a:xfrm>
          <a:prstGeom prst="rect">
            <a:avLst/>
          </a:prstGeom>
          <a:noFill/>
        </p:spPr>
        <p:txBody>
          <a:bodyPr wrap="none" rtlCol="0">
            <a:spAutoFit/>
          </a:bodyPr>
          <a:lstStyle/>
          <a:p>
            <a:pPr algn="ctr"/>
            <a:r>
              <a:rPr lang="en-US" sz="1632" dirty="0">
                <a:solidFill>
                  <a:schemeClr val="bg2">
                    <a:lumMod val="50000"/>
                  </a:schemeClr>
                </a:solidFill>
              </a:rPr>
              <a:t>Document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17" name="Picture 16"/>
          <p:cNvPicPr>
            <a:picLocks noChangeAspect="1"/>
          </p:cNvPicPr>
          <p:nvPr/>
        </p:nvPicPr>
        <p:blipFill>
          <a:blip r:embed="rId3"/>
          <a:stretch>
            <a:fillRect/>
          </a:stretch>
        </p:blipFill>
        <p:spPr>
          <a:xfrm>
            <a:off x="93170" y="2038450"/>
            <a:ext cx="12451884" cy="2498276"/>
          </a:xfrm>
          <a:prstGeom prst="rect">
            <a:avLst/>
          </a:prstGeom>
        </p:spPr>
      </p:pic>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14405" y="738310"/>
            <a:ext cx="7211116" cy="5498474"/>
          </a:xfrm>
          <a:prstGeom prst="rect">
            <a:avLst/>
          </a:prstGeom>
        </p:spPr>
      </p:pic>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spTree>
    <p:extLst>
      <p:ext uri="{BB962C8B-B14F-4D97-AF65-F5344CB8AC3E}">
        <p14:creationId xmlns:p14="http://schemas.microsoft.com/office/powerpoint/2010/main" val="41635332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DocumentDB</a:t>
              </a: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3351</TotalTime>
  <Words>3209</Words>
  <Application>Microsoft Office PowerPoint</Application>
  <PresentationFormat>Custom</PresentationFormat>
  <Paragraphs>668</Paragraphs>
  <Slides>49</Slides>
  <Notes>18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vt:lpstr>
      <vt:lpstr>Arial Unicode MS</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73</cp:revision>
  <dcterms:created xsi:type="dcterms:W3CDTF">2016-09-13T12:43:04Z</dcterms:created>
  <dcterms:modified xsi:type="dcterms:W3CDTF">2016-10-19T14:37:13Z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