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F9F9F9"/>
    <a:srgbClr val="C35EA4"/>
    <a:srgbClr val="525252"/>
    <a:srgbClr val="BAD80A"/>
    <a:srgbClr val="737373"/>
    <a:srgbClr val="FFFFFF"/>
    <a:srgbClr val="767676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75347" autoAdjust="0"/>
  </p:normalViewPr>
  <p:slideViewPr>
    <p:cSldViewPr>
      <p:cViewPr>
        <p:scale>
          <a:sx n="66" d="100"/>
          <a:sy n="66" d="100"/>
        </p:scale>
        <p:origin x="52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10/12/2016 11:55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10/12/2016 11:55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10/12/2016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10/12/2016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10/12/2016 12:05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10/12/2016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3.emf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 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1" y="1212849"/>
            <a:ext cx="4091637" cy="5410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30" y="1376435"/>
            <a:ext cx="5266256" cy="532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71" y="2984880"/>
            <a:ext cx="5693902" cy="3530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7551912" y="1038499"/>
            <a:ext cx="4214352" cy="2671264"/>
            <a:chOff x="7551912" y="1038499"/>
            <a:chExt cx="4214352" cy="2671264"/>
          </a:xfrm>
        </p:grpSpPr>
        <p:sp>
          <p:nvSpPr>
            <p:cNvPr id="121" name="Rectangle: Rounded Corners 120"/>
            <p:cNvSpPr/>
            <p:nvPr/>
          </p:nvSpPr>
          <p:spPr bwMode="auto">
            <a:xfrm>
              <a:off x="7551912" y="1038499"/>
              <a:ext cx="4214352" cy="224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82991" y="3045630"/>
              <a:ext cx="752194" cy="66413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19772" y="1573848"/>
            <a:ext cx="1027357" cy="646272"/>
            <a:chOff x="251502" y="1176974"/>
            <a:chExt cx="1559428" cy="980978"/>
          </a:xfrm>
        </p:grpSpPr>
        <p:pic>
          <p:nvPicPr>
            <p:cNvPr id="82" name="Picture 10" descr="Image result for user with pc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25" y="1195069"/>
              <a:ext cx="770305" cy="96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Image result for user with phone icon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2" y="1176974"/>
              <a:ext cx="870147" cy="87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25984" y="1212849"/>
            <a:ext cx="10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620002" y="2387240"/>
            <a:ext cx="1426896" cy="1829490"/>
            <a:chOff x="613668" y="2387240"/>
            <a:chExt cx="1426896" cy="1829490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316" y="2387930"/>
              <a:ext cx="1371600" cy="1828800"/>
              <a:chOff x="647650" y="2387930"/>
              <a:chExt cx="1371600" cy="1828800"/>
            </a:xfrm>
          </p:grpSpPr>
          <p:sp>
            <p:nvSpPr>
              <p:cNvPr id="59" name="Rectangle: Rounded Corners 58"/>
              <p:cNvSpPr/>
              <p:nvPr/>
            </p:nvSpPr>
            <p:spPr bwMode="auto">
              <a:xfrm>
                <a:off x="647650" y="2387930"/>
                <a:ext cx="1371600" cy="1828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771887" y="2577246"/>
                <a:ext cx="1123126" cy="1450169"/>
                <a:chOff x="771887" y="2711901"/>
                <a:chExt cx="1123126" cy="1450169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60945" y="2711901"/>
                  <a:ext cx="945010" cy="839520"/>
                </a:xfrm>
                <a:prstGeom prst="rect">
                  <a:avLst/>
                </a:prstGeom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771887" y="3571139"/>
                  <a:ext cx="1123126" cy="5909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/>
                    <a:t>Incident Tracker</a:t>
                  </a:r>
                </a:p>
              </p:txBody>
            </p:sp>
          </p:grpSp>
        </p:grpSp>
        <p:sp>
          <p:nvSpPr>
            <p:cNvPr id="89" name="TextBox 88"/>
            <p:cNvSpPr txBox="1"/>
            <p:nvPr/>
          </p:nvSpPr>
          <p:spPr>
            <a:xfrm>
              <a:off x="613668" y="2387240"/>
              <a:ext cx="142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rPr>
                <a:t>WEB SITE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17889" y="3649662"/>
            <a:ext cx="1495461" cy="1828800"/>
            <a:chOff x="8382250" y="4721677"/>
            <a:chExt cx="1495461" cy="1828800"/>
          </a:xfrm>
        </p:grpSpPr>
        <p:sp>
          <p:nvSpPr>
            <p:cNvPr id="57" name="Rectangle: Rounded Corners 56"/>
            <p:cNvSpPr/>
            <p:nvPr/>
          </p:nvSpPr>
          <p:spPr bwMode="auto">
            <a:xfrm>
              <a:off x="8444180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8382250" y="4879920"/>
              <a:ext cx="1495461" cy="1512315"/>
              <a:chOff x="8576263" y="4868486"/>
              <a:chExt cx="1495461" cy="1512315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860376" y="5515383"/>
                <a:ext cx="927234" cy="865418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576263" y="4868486"/>
                <a:ext cx="1495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QUEUE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767548" y="4716462"/>
            <a:ext cx="1474094" cy="1828800"/>
            <a:chOff x="5767548" y="4721677"/>
            <a:chExt cx="1474094" cy="1828800"/>
          </a:xfrm>
        </p:grpSpPr>
        <p:sp>
          <p:nvSpPr>
            <p:cNvPr id="51" name="Rectangle: Rounded Corners 50"/>
            <p:cNvSpPr/>
            <p:nvPr/>
          </p:nvSpPr>
          <p:spPr bwMode="auto">
            <a:xfrm>
              <a:off x="5818795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767548" y="4875636"/>
              <a:ext cx="1474094" cy="1520883"/>
              <a:chOff x="5774058" y="4832952"/>
              <a:chExt cx="1474094" cy="1520883"/>
            </a:xfrm>
          </p:grpSpPr>
          <p:pic>
            <p:nvPicPr>
              <p:cNvPr id="92" name="Picture 5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687" y="5825197"/>
                <a:ext cx="604837" cy="52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5774058" y="4832952"/>
                <a:ext cx="14740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BLOB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STORAGE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3754232" y="1168724"/>
            <a:ext cx="1371600" cy="1828800"/>
            <a:chOff x="4239095" y="1212849"/>
            <a:chExt cx="1371600" cy="1828800"/>
          </a:xfrm>
        </p:grpSpPr>
        <p:sp>
          <p:nvSpPr>
            <p:cNvPr id="55" name="Rectangle: Rounded Corners 54"/>
            <p:cNvSpPr/>
            <p:nvPr/>
          </p:nvSpPr>
          <p:spPr bwMode="auto">
            <a:xfrm>
              <a:off x="4239095" y="1212849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379653" y="1500023"/>
              <a:ext cx="1090485" cy="1254453"/>
              <a:chOff x="4520210" y="1493509"/>
              <a:chExt cx="1090485" cy="1254453"/>
            </a:xfrm>
          </p:grpSpPr>
          <p:pic>
            <p:nvPicPr>
              <p:cNvPr id="90" name="Picture 6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21" y="2201862"/>
                <a:ext cx="500062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TextBox 95"/>
              <p:cNvSpPr txBox="1"/>
              <p:nvPr/>
            </p:nvSpPr>
            <p:spPr>
              <a:xfrm>
                <a:off x="4520210" y="1493509"/>
                <a:ext cx="1090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CACHE</a:t>
                </a: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585720" y="4716462"/>
            <a:ext cx="1495461" cy="1828800"/>
            <a:chOff x="752981" y="4758923"/>
            <a:chExt cx="1495461" cy="1828800"/>
          </a:xfrm>
        </p:grpSpPr>
        <p:sp>
          <p:nvSpPr>
            <p:cNvPr id="53" name="Rectangle: Rounded Corners 52"/>
            <p:cNvSpPr/>
            <p:nvPr/>
          </p:nvSpPr>
          <p:spPr bwMode="auto">
            <a:xfrm>
              <a:off x="814911" y="4758923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52981" y="5150998"/>
              <a:ext cx="1495461" cy="1044650"/>
              <a:chOff x="1048762" y="4886049"/>
              <a:chExt cx="1495461" cy="1044650"/>
            </a:xfrm>
          </p:grpSpPr>
          <p:pic>
            <p:nvPicPr>
              <p:cNvPr id="91" name="Picture 4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855" y="5383011"/>
                <a:ext cx="549275" cy="547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1048762" y="4886049"/>
                <a:ext cx="1495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AD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7979819" y="1168724"/>
            <a:ext cx="1371600" cy="1828800"/>
            <a:chOff x="7912602" y="1168724"/>
            <a:chExt cx="1371600" cy="1828800"/>
          </a:xfrm>
        </p:grpSpPr>
        <p:sp>
          <p:nvSpPr>
            <p:cNvPr id="49" name="Rectangle: Rounded Corners 48"/>
            <p:cNvSpPr/>
            <p:nvPr/>
          </p:nvSpPr>
          <p:spPr bwMode="auto">
            <a:xfrm>
              <a:off x="7912602" y="1168724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063789" y="1301878"/>
              <a:ext cx="1069227" cy="1573585"/>
              <a:chOff x="7270243" y="1182225"/>
              <a:chExt cx="1069227" cy="157358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b="32219"/>
              <a:stretch/>
            </p:blipFill>
            <p:spPr>
              <a:xfrm>
                <a:off x="7270243" y="1897062"/>
                <a:ext cx="1069227" cy="858748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270243" y="1182225"/>
                <a:ext cx="10692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API APP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005583" y="1168724"/>
            <a:ext cx="1371600" cy="1828800"/>
            <a:chOff x="10005583" y="1188780"/>
            <a:chExt cx="1371600" cy="1828800"/>
          </a:xfrm>
        </p:grpSpPr>
        <p:sp>
          <p:nvSpPr>
            <p:cNvPr id="15" name="Rectangle: Rounded Corners 14"/>
            <p:cNvSpPr/>
            <p:nvPr/>
          </p:nvSpPr>
          <p:spPr bwMode="auto">
            <a:xfrm>
              <a:off x="10005583" y="1188780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139517" y="1293528"/>
              <a:ext cx="1103733" cy="1619304"/>
              <a:chOff x="10115094" y="1395289"/>
              <a:chExt cx="1103733" cy="161930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6144" y="2117251"/>
                <a:ext cx="861633" cy="89734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0115094" y="1395289"/>
                <a:ext cx="1103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DOC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DB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9284202" y="2088670"/>
            <a:ext cx="7213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9" idx="2"/>
            <a:endCxn id="53" idx="0"/>
          </p:cNvCxnSpPr>
          <p:nvPr/>
        </p:nvCxnSpPr>
        <p:spPr>
          <a:xfrm>
            <a:off x="1333450" y="4216730"/>
            <a:ext cx="0" cy="4997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603038" y="4716462"/>
            <a:ext cx="1495461" cy="1828800"/>
            <a:chOff x="10603038" y="4721677"/>
            <a:chExt cx="1495461" cy="1828800"/>
          </a:xfrm>
        </p:grpSpPr>
        <p:sp>
          <p:nvSpPr>
            <p:cNvPr id="110" name="Rectangle: Rounded Corners 109"/>
            <p:cNvSpPr/>
            <p:nvPr/>
          </p:nvSpPr>
          <p:spPr bwMode="auto">
            <a:xfrm>
              <a:off x="10638974" y="4721677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603038" y="4969750"/>
              <a:ext cx="1495461" cy="1254861"/>
              <a:chOff x="10603038" y="4985601"/>
              <a:chExt cx="1495461" cy="125486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10603038" y="4985601"/>
                <a:ext cx="1495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AZURE FUNCTION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087012" y="5742362"/>
                <a:ext cx="527513" cy="498100"/>
              </a:xfrm>
              <a:prstGeom prst="rect">
                <a:avLst/>
              </a:prstGeom>
            </p:spPr>
          </p:pic>
        </p:grpSp>
      </p:grpSp>
      <p:grpSp>
        <p:nvGrpSpPr>
          <p:cNvPr id="131" name="Group 130"/>
          <p:cNvGrpSpPr/>
          <p:nvPr/>
        </p:nvGrpSpPr>
        <p:grpSpPr>
          <a:xfrm>
            <a:off x="3199922" y="4716462"/>
            <a:ext cx="1474094" cy="1828800"/>
            <a:chOff x="3199922" y="4758923"/>
            <a:chExt cx="1474094" cy="1828800"/>
          </a:xfrm>
        </p:grpSpPr>
        <p:sp>
          <p:nvSpPr>
            <p:cNvPr id="105" name="Rectangle: Rounded Corners 104"/>
            <p:cNvSpPr/>
            <p:nvPr/>
          </p:nvSpPr>
          <p:spPr bwMode="auto">
            <a:xfrm>
              <a:off x="3251169" y="4758923"/>
              <a:ext cx="1371600" cy="1828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199922" y="5054878"/>
              <a:ext cx="1474094" cy="1236890"/>
              <a:chOff x="3369195" y="4829166"/>
              <a:chExt cx="1474094" cy="1236890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83614" y="5382389"/>
                <a:ext cx="1045256" cy="683667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3369195" y="4829166"/>
                <a:ext cx="1474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O365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 APIs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>
          <a:xfrm>
            <a:off x="9799637" y="119575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7767341" y="119575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5610016" y="4679391"/>
            <a:ext cx="444098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440140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536677" y="1146084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Segoe UI Semibold" panose="020B0702040204020203" pitchFamily="34" charset="0"/>
              </a:rPr>
              <a:t>8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742237" y="3627485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6</a:t>
            </a:r>
          </a:p>
        </p:txBody>
      </p:sp>
      <p:sp>
        <p:nvSpPr>
          <p:cNvPr id="106" name="Oval 105"/>
          <p:cNvSpPr/>
          <p:nvPr/>
        </p:nvSpPr>
        <p:spPr>
          <a:xfrm>
            <a:off x="3017837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7</a:t>
            </a:r>
          </a:p>
        </p:txBody>
      </p:sp>
      <p:cxnSp>
        <p:nvCxnSpPr>
          <p:cNvPr id="138" name="Connector: Curved 137"/>
          <p:cNvCxnSpPr>
            <a:stCxn id="59" idx="3"/>
            <a:endCxn id="57" idx="1"/>
          </p:cNvCxnSpPr>
          <p:nvPr/>
        </p:nvCxnSpPr>
        <p:spPr>
          <a:xfrm>
            <a:off x="2019250" y="3302330"/>
            <a:ext cx="5960569" cy="1261732"/>
          </a:xfrm>
          <a:prstGeom prst="curvedConnector3">
            <a:avLst>
              <a:gd name="adj1" fmla="val 8658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/>
          <p:cNvCxnSpPr>
            <a:stCxn id="59" idx="3"/>
            <a:endCxn id="51" idx="0"/>
          </p:cNvCxnSpPr>
          <p:nvPr/>
        </p:nvCxnSpPr>
        <p:spPr>
          <a:xfrm>
            <a:off x="2019250" y="3302330"/>
            <a:ext cx="4485345" cy="1414132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/>
          <p:cNvCxnSpPr>
            <a:stCxn id="59" idx="3"/>
            <a:endCxn id="105" idx="0"/>
          </p:cNvCxnSpPr>
          <p:nvPr/>
        </p:nvCxnSpPr>
        <p:spPr>
          <a:xfrm>
            <a:off x="2019250" y="3302330"/>
            <a:ext cx="1917719" cy="1414132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007204" y="3758994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Images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950712" y="3758994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Email</a:t>
            </a:r>
          </a:p>
        </p:txBody>
      </p:sp>
      <p:sp>
        <p:nvSpPr>
          <p:cNvPr id="88" name="Oval 87"/>
          <p:cNvSpPr/>
          <p:nvPr/>
        </p:nvSpPr>
        <p:spPr>
          <a:xfrm>
            <a:off x="360828" y="2204519"/>
            <a:ext cx="444097" cy="426129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rPr>
              <a:t>1</a:t>
            </a:r>
          </a:p>
        </p:txBody>
      </p:sp>
      <p:sp>
        <p:nvSpPr>
          <p:cNvPr id="163" name="Oval 162"/>
          <p:cNvSpPr/>
          <p:nvPr/>
        </p:nvSpPr>
        <p:spPr>
          <a:xfrm>
            <a:off x="10445888" y="4679391"/>
            <a:ext cx="444097" cy="426129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Segoe UI Semibold" panose="020B0702040204020203" pitchFamily="34" charset="0"/>
              </a:rPr>
              <a:t>8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</a:endParaRPr>
          </a:p>
        </p:txBody>
      </p:sp>
      <p:cxnSp>
        <p:nvCxnSpPr>
          <p:cNvPr id="165" name="Connector: Curved 164"/>
          <p:cNvCxnSpPr>
            <a:stCxn id="59" idx="3"/>
            <a:endCxn id="121" idx="1"/>
          </p:cNvCxnSpPr>
          <p:nvPr/>
        </p:nvCxnSpPr>
        <p:spPr>
          <a:xfrm flipV="1">
            <a:off x="2019250" y="2159914"/>
            <a:ext cx="5532662" cy="1142416"/>
          </a:xfrm>
          <a:prstGeom prst="curvedConnector3">
            <a:avLst>
              <a:gd name="adj1" fmla="val 8432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978631" y="2499322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New Incident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7226331" y="5760234"/>
            <a:ext cx="3376707" cy="2302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/>
          <p:cNvCxnSpPr>
            <a:stCxn id="55" idx="1"/>
          </p:cNvCxnSpPr>
          <p:nvPr/>
        </p:nvCxnSpPr>
        <p:spPr>
          <a:xfrm rot="10800000" flipV="1">
            <a:off x="2019250" y="2083124"/>
            <a:ext cx="1734982" cy="103313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55" idx="3"/>
            <a:endCxn id="121" idx="1"/>
          </p:cNvCxnSpPr>
          <p:nvPr/>
        </p:nvCxnSpPr>
        <p:spPr>
          <a:xfrm>
            <a:off x="5125832" y="2083124"/>
            <a:ext cx="2426080" cy="767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157495" y="2114563"/>
            <a:ext cx="128016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Dashboard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7998" y="4497729"/>
            <a:ext cx="820575" cy="742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 &amp; Linux)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 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image, walk through the tools that are available for your platform</a:t>
            </a:r>
          </a:p>
          <a:p>
            <a:pPr lvl="1"/>
            <a:r>
              <a:rPr lang="en-US" dirty="0"/>
              <a:t>.NET, Node.JS, Java | Windows, Linux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630a2e83-186a-4a0f-ab27-bee8a8096abc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787</TotalTime>
  <Words>524</Words>
  <Application>Microsoft Office PowerPoint</Application>
  <PresentationFormat>Custom</PresentationFormat>
  <Paragraphs>122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Screenshots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 Jr.</cp:lastModifiedBy>
  <cp:revision>55</cp:revision>
  <dcterms:created xsi:type="dcterms:W3CDTF">2016-10-04T22:06:48Z</dcterms:created>
  <dcterms:modified xsi:type="dcterms:W3CDTF">2016-10-12T20:45:27Z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