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C35EA4"/>
    <a:srgbClr val="525252"/>
    <a:srgbClr val="BAD80A"/>
    <a:srgbClr val="737373"/>
    <a:srgbClr val="FFFFFF"/>
    <a:srgbClr val="767676"/>
    <a:srgbClr val="32145A"/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75347" autoAdjust="0"/>
  </p:normalViewPr>
  <p:slideViewPr>
    <p:cSldViewPr>
      <p:cViewPr>
        <p:scale>
          <a:sx n="75" d="100"/>
          <a:sy n="75" d="100"/>
        </p:scale>
        <p:origin x="100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10/7/2016 6:31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10/7/2016 6:31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10/7/2016 6:31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6:47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6:31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11" Type="http://schemas.openxmlformats.org/officeDocument/2006/relationships/image" Target="../media/image17.emf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 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8" y="270782"/>
            <a:ext cx="4804064" cy="6352583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33" y="467312"/>
            <a:ext cx="6183205" cy="624774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4895" y="1188780"/>
            <a:ext cx="2296022" cy="2921964"/>
            <a:chOff x="324895" y="1188780"/>
            <a:chExt cx="2296022" cy="2921964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71778" y="2827941"/>
              <a:ext cx="1092527" cy="97057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73232" y="1549779"/>
              <a:ext cx="1027357" cy="646272"/>
              <a:chOff x="251502" y="1176974"/>
              <a:chExt cx="1559428" cy="980978"/>
            </a:xfrm>
          </p:grpSpPr>
          <p:pic>
            <p:nvPicPr>
              <p:cNvPr id="82" name="Picture 10" descr="Image result for user with pc icon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625" y="1195069"/>
                <a:ext cx="770305" cy="962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2" descr="Image result for user with phone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02" y="1176974"/>
                <a:ext cx="870147" cy="870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5" name="Connector: Elbow 84"/>
            <p:cNvCxnSpPr>
              <a:cxnSpLocks/>
              <a:stCxn id="88" idx="4"/>
              <a:endCxn id="67" idx="1"/>
            </p:cNvCxnSpPr>
            <p:nvPr/>
          </p:nvCxnSpPr>
          <p:spPr>
            <a:xfrm rot="16200000" flipH="1">
              <a:off x="780358" y="2721806"/>
              <a:ext cx="697972" cy="484867"/>
            </a:xfrm>
            <a:prstGeom prst="bentConnector2">
              <a:avLst/>
            </a:prstGeom>
            <a:ln w="15875" cap="sq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24895" y="3519813"/>
              <a:ext cx="1123126" cy="5909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Outage Tracker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9444" y="1188780"/>
              <a:ext cx="101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64862" y="2189125"/>
              <a:ext cx="444097" cy="4261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94021" y="2515459"/>
              <a:ext cx="142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WEB SITE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20917" y="1373446"/>
            <a:ext cx="2392121" cy="1512315"/>
            <a:chOff x="2465397" y="2233620"/>
            <a:chExt cx="2392121" cy="1512315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67790" y="2880517"/>
              <a:ext cx="927234" cy="865418"/>
            </a:xfrm>
            <a:prstGeom prst="rect">
              <a:avLst/>
            </a:prstGeom>
          </p:spPr>
        </p:pic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2465397" y="3313226"/>
              <a:ext cx="902393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362057" y="2233620"/>
              <a:ext cx="149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AZURE QUEUE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912356" y="2343721"/>
              <a:ext cx="444097" cy="426129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pic>
        <p:nvPicPr>
          <p:cNvPr id="90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7" y="5030332"/>
            <a:ext cx="5000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83" y="512581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7" y="3313226"/>
            <a:ext cx="6048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5097462"/>
            <a:ext cx="5207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30851" y="2666215"/>
            <a:ext cx="18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BLOB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 STORAGE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881150" y="2776316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61106" y="4375206"/>
            <a:ext cx="15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CACHE</a:t>
            </a:r>
          </a:p>
        </p:txBody>
      </p:sp>
      <p:sp>
        <p:nvSpPr>
          <p:cNvPr id="97" name="Oval 96"/>
          <p:cNvSpPr/>
          <p:nvPr/>
        </p:nvSpPr>
        <p:spPr>
          <a:xfrm>
            <a:off x="6011405" y="4485307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68456" y="4451131"/>
            <a:ext cx="14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AZURE AD</a:t>
            </a:r>
          </a:p>
        </p:txBody>
      </p:sp>
      <p:sp>
        <p:nvSpPr>
          <p:cNvPr id="99" name="Oval 98"/>
          <p:cNvSpPr/>
          <p:nvPr/>
        </p:nvSpPr>
        <p:spPr>
          <a:xfrm>
            <a:off x="3118755" y="4561232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72430" y="4433533"/>
            <a:ext cx="14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VSTS</a:t>
            </a:r>
          </a:p>
        </p:txBody>
      </p:sp>
      <p:sp>
        <p:nvSpPr>
          <p:cNvPr id="101" name="Oval 100"/>
          <p:cNvSpPr/>
          <p:nvPr/>
        </p:nvSpPr>
        <p:spPr>
          <a:xfrm>
            <a:off x="1222729" y="4543634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 &amp; Linux)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 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image, walk through the tools that are available for your platform</a:t>
            </a:r>
          </a:p>
          <a:p>
            <a:pPr lvl="1"/>
            <a:r>
              <a:rPr lang="en-US" dirty="0"/>
              <a:t>.NET, Node.JS, Java | Windows, Linux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498</TotalTime>
  <Words>506</Words>
  <Application>Microsoft Office PowerPoint</Application>
  <PresentationFormat>Custom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PowerPoint Presentation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 Jr.</cp:lastModifiedBy>
  <cp:revision>35</cp:revision>
  <dcterms:created xsi:type="dcterms:W3CDTF">2016-10-04T22:06:48Z</dcterms:created>
  <dcterms:modified xsi:type="dcterms:W3CDTF">2016-10-07T23:04:14Z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